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72" r:id="rId4"/>
  </p:sldMasterIdLst>
  <p:sldIdLst>
    <p:sldId id="256" r:id="rId5"/>
    <p:sldId id="265" r:id="rId6"/>
    <p:sldId id="257" r:id="rId7"/>
    <p:sldId id="273" r:id="rId8"/>
    <p:sldId id="290" r:id="rId9"/>
    <p:sldId id="284" r:id="rId10"/>
    <p:sldId id="294" r:id="rId11"/>
    <p:sldId id="295" r:id="rId12"/>
    <p:sldId id="296" r:id="rId13"/>
    <p:sldId id="268" r:id="rId14"/>
    <p:sldId id="293" r:id="rId15"/>
    <p:sldId id="297" r:id="rId16"/>
    <p:sldId id="302" r:id="rId17"/>
    <p:sldId id="299" r:id="rId18"/>
    <p:sldId id="261" r:id="rId19"/>
    <p:sldId id="266" r:id="rId20"/>
    <p:sldId id="260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ENIA D'ANGELO" initials="ID" lastIdx="1" clrIdx="0">
    <p:extLst>
      <p:ext uri="{19B8F6BF-5375-455C-9EA6-DF929625EA0E}">
        <p15:presenceInfo xmlns:p15="http://schemas.microsoft.com/office/powerpoint/2012/main" userId="7cf1e1a7dff2ff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FCE"/>
    <a:srgbClr val="8BC145"/>
    <a:srgbClr val="61EDDC"/>
    <a:srgbClr val="00FFCC"/>
    <a:srgbClr val="66FF99"/>
    <a:srgbClr val="1AB9AE"/>
    <a:srgbClr val="1AB2AE"/>
    <a:srgbClr val="1E596C"/>
    <a:srgbClr val="1FE5BF"/>
    <a:srgbClr val="040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90DF7-20F2-4547-B077-6F4B57EF33E5}" v="6" dt="2021-06-04T18:00:19.562"/>
    <p1510:client id="{3D73A1A7-6D46-4B32-8F8D-8DF016DFE13C}" v="9" dt="2021-05-26T11:12:27.663"/>
    <p1510:client id="{9278E388-B4FF-40ED-8CDC-A6DEE04CCEA2}" v="1" dt="2021-05-26T11:11:31.490"/>
    <p1510:client id="{AC6CBF97-9D8A-4233-A28E-BDDCE048F48D}" v="5" dt="2021-05-26T11:08:54.867"/>
    <p1510:client id="{C63DF964-F8B2-430A-B34E-E7897B04FFB3}" v="8" dt="2021-05-26T14:37:33.721"/>
    <p1510:client id="{E33C4A42-143C-4734-90E1-C65B83197C4C}" v="61" dt="2021-05-26T10:56:41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Di Marco" userId="S::s5014077@studenti.unige.it::1556659b-9821-4635-93ba-88f8969e5686" providerId="AD" clId="Web-{9278E388-B4FF-40ED-8CDC-A6DEE04CCEA2}"/>
    <pc:docChg chg="modSld">
      <pc:chgData name="Giovanni Di Marco" userId="S::s5014077@studenti.unige.it::1556659b-9821-4635-93ba-88f8969e5686" providerId="AD" clId="Web-{9278E388-B4FF-40ED-8CDC-A6DEE04CCEA2}" dt="2021-05-26T11:11:31.490" v="0"/>
      <pc:docMkLst>
        <pc:docMk/>
      </pc:docMkLst>
      <pc:sldChg chg="delAnim">
        <pc:chgData name="Giovanni Di Marco" userId="S::s5014077@studenti.unige.it::1556659b-9821-4635-93ba-88f8969e5686" providerId="AD" clId="Web-{9278E388-B4FF-40ED-8CDC-A6DEE04CCEA2}" dt="2021-05-26T11:11:31.490" v="0"/>
        <pc:sldMkLst>
          <pc:docMk/>
          <pc:sldMk cId="2404112659" sldId="261"/>
        </pc:sldMkLst>
      </pc:sldChg>
    </pc:docChg>
  </pc:docChgLst>
  <pc:docChgLst>
    <pc:chgData name="Ilenia D'Angelo" userId="S::s4404721@studenti.unige.it::5eb537f9-6857-40e1-bf67-6a684923bc26" providerId="AD" clId="Web-{32390DF7-20F2-4547-B077-6F4B57EF33E5}"/>
    <pc:docChg chg="modSld">
      <pc:chgData name="Ilenia D'Angelo" userId="S::s4404721@studenti.unige.it::5eb537f9-6857-40e1-bf67-6a684923bc26" providerId="AD" clId="Web-{32390DF7-20F2-4547-B077-6F4B57EF33E5}" dt="2021-06-04T18:00:19.562" v="5" actId="1076"/>
      <pc:docMkLst>
        <pc:docMk/>
      </pc:docMkLst>
      <pc:sldChg chg="modSp">
        <pc:chgData name="Ilenia D'Angelo" userId="S::s4404721@studenti.unige.it::5eb537f9-6857-40e1-bf67-6a684923bc26" providerId="AD" clId="Web-{32390DF7-20F2-4547-B077-6F4B57EF33E5}" dt="2021-06-04T18:00:19.562" v="5" actId="1076"/>
        <pc:sldMkLst>
          <pc:docMk/>
          <pc:sldMk cId="2404112659" sldId="261"/>
        </pc:sldMkLst>
        <pc:picChg chg="mod">
          <ac:chgData name="Ilenia D'Angelo" userId="S::s4404721@studenti.unige.it::5eb537f9-6857-40e1-bf67-6a684923bc26" providerId="AD" clId="Web-{32390DF7-20F2-4547-B077-6F4B57EF33E5}" dt="2021-06-04T18:00:19.562" v="5" actId="1076"/>
          <ac:picMkLst>
            <pc:docMk/>
            <pc:sldMk cId="2404112659" sldId="261"/>
            <ac:picMk id="15" creationId="{0C5B6EE4-9ECC-3E4D-B612-4B572EACA1BC}"/>
          </ac:picMkLst>
        </pc:picChg>
      </pc:sldChg>
      <pc:sldChg chg="modSp">
        <pc:chgData name="Ilenia D'Angelo" userId="S::s4404721@studenti.unige.it::5eb537f9-6857-40e1-bf67-6a684923bc26" providerId="AD" clId="Web-{32390DF7-20F2-4547-B077-6F4B57EF33E5}" dt="2021-06-04T17:59:46.780" v="3" actId="1076"/>
        <pc:sldMkLst>
          <pc:docMk/>
          <pc:sldMk cId="3885421841" sldId="299"/>
        </pc:sldMkLst>
        <pc:picChg chg="mod">
          <ac:chgData name="Ilenia D'Angelo" userId="S::s4404721@studenti.unige.it::5eb537f9-6857-40e1-bf67-6a684923bc26" providerId="AD" clId="Web-{32390DF7-20F2-4547-B077-6F4B57EF33E5}" dt="2021-06-04T17:59:46.780" v="3" actId="1076"/>
          <ac:picMkLst>
            <pc:docMk/>
            <pc:sldMk cId="3885421841" sldId="299"/>
            <ac:picMk id="19" creationId="{21C97B4E-4121-C541-A396-0D5B4C0A8081}"/>
          </ac:picMkLst>
        </pc:picChg>
      </pc:sldChg>
      <pc:sldChg chg="modSp">
        <pc:chgData name="Ilenia D'Angelo" userId="S::s4404721@studenti.unige.it::5eb537f9-6857-40e1-bf67-6a684923bc26" providerId="AD" clId="Web-{32390DF7-20F2-4547-B077-6F4B57EF33E5}" dt="2021-06-04T17:58:59.341" v="1" actId="1076"/>
        <pc:sldMkLst>
          <pc:docMk/>
          <pc:sldMk cId="4258037125" sldId="302"/>
        </pc:sldMkLst>
        <pc:picChg chg="mod">
          <ac:chgData name="Ilenia D'Angelo" userId="S::s4404721@studenti.unige.it::5eb537f9-6857-40e1-bf67-6a684923bc26" providerId="AD" clId="Web-{32390DF7-20F2-4547-B077-6F4B57EF33E5}" dt="2021-06-04T17:58:59.341" v="1" actId="1076"/>
          <ac:picMkLst>
            <pc:docMk/>
            <pc:sldMk cId="4258037125" sldId="302"/>
            <ac:picMk id="24" creationId="{E37F6E9D-FD17-0046-B59F-8C066DD47A3F}"/>
          </ac:picMkLst>
        </pc:picChg>
      </pc:sldChg>
    </pc:docChg>
  </pc:docChgLst>
  <pc:docChgLst>
    <pc:chgData name="Giovanni Di Marco" userId="S::s5014077@studenti.unige.it::1556659b-9821-4635-93ba-88f8969e5686" providerId="AD" clId="Web-{E33C4A42-143C-4734-90E1-C65B83197C4C}"/>
    <pc:docChg chg="addSld delSld modSld sldOrd">
      <pc:chgData name="Giovanni Di Marco" userId="S::s5014077@studenti.unige.it::1556659b-9821-4635-93ba-88f8969e5686" providerId="AD" clId="Web-{E33C4A42-143C-4734-90E1-C65B83197C4C}" dt="2021-05-26T10:56:40.395" v="40" actId="20577"/>
      <pc:docMkLst>
        <pc:docMk/>
      </pc:docMkLst>
      <pc:sldChg chg="del">
        <pc:chgData name="Giovanni Di Marco" userId="S::s5014077@studenti.unige.it::1556659b-9821-4635-93ba-88f8969e5686" providerId="AD" clId="Web-{E33C4A42-143C-4734-90E1-C65B83197C4C}" dt="2021-05-26T10:36:11.351" v="0"/>
        <pc:sldMkLst>
          <pc:docMk/>
          <pc:sldMk cId="1008023654" sldId="258"/>
        </pc:sldMkLst>
      </pc:sldChg>
      <pc:sldChg chg="modSp">
        <pc:chgData name="Giovanni Di Marco" userId="S::s5014077@studenti.unige.it::1556659b-9821-4635-93ba-88f8969e5686" providerId="AD" clId="Web-{E33C4A42-143C-4734-90E1-C65B83197C4C}" dt="2021-05-26T10:55:15.487" v="28" actId="20577"/>
        <pc:sldMkLst>
          <pc:docMk/>
          <pc:sldMk cId="438725982" sldId="267"/>
        </pc:sldMkLst>
        <pc:spChg chg="mod">
          <ac:chgData name="Giovanni Di Marco" userId="S::s5014077@studenti.unige.it::1556659b-9821-4635-93ba-88f8969e5686" providerId="AD" clId="Web-{E33C4A42-143C-4734-90E1-C65B83197C4C}" dt="2021-05-26T10:55:15.487" v="28" actId="20577"/>
          <ac:spMkLst>
            <pc:docMk/>
            <pc:sldMk cId="438725982" sldId="267"/>
            <ac:spMk id="2" creationId="{D73B91EA-2232-4432-9DC9-7F2FDFC5F153}"/>
          </ac:spMkLst>
        </pc:spChg>
      </pc:sldChg>
      <pc:sldChg chg="del">
        <pc:chgData name="Giovanni Di Marco" userId="S::s5014077@studenti.unige.it::1556659b-9821-4635-93ba-88f8969e5686" providerId="AD" clId="Web-{E33C4A42-143C-4734-90E1-C65B83197C4C}" dt="2021-05-26T10:36:44.852" v="8"/>
        <pc:sldMkLst>
          <pc:docMk/>
          <pc:sldMk cId="4201713774" sldId="271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6:17.773" v="1"/>
        <pc:sldMkLst>
          <pc:docMk/>
          <pc:sldMk cId="2855604720" sldId="272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6:21.851" v="2"/>
        <pc:sldMkLst>
          <pc:docMk/>
          <pc:sldMk cId="1113725794" sldId="274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6:44.024" v="7"/>
        <pc:sldMkLst>
          <pc:docMk/>
          <pc:sldMk cId="3651238247" sldId="275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6:27.445" v="4"/>
        <pc:sldMkLst>
          <pc:docMk/>
          <pc:sldMk cId="1670257414" sldId="276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6:23.180" v="3"/>
        <pc:sldMkLst>
          <pc:docMk/>
          <pc:sldMk cId="4235553279" sldId="278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7:08.056" v="11"/>
        <pc:sldMkLst>
          <pc:docMk/>
          <pc:sldMk cId="231185368" sldId="279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6:46.805" v="9"/>
        <pc:sldMkLst>
          <pc:docMk/>
          <pc:sldMk cId="2340933842" sldId="281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6:40.727" v="5"/>
        <pc:sldMkLst>
          <pc:docMk/>
          <pc:sldMk cId="1593215308" sldId="283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8:01.979" v="12"/>
        <pc:sldMkLst>
          <pc:docMk/>
          <pc:sldMk cId="933496509" sldId="285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6:41.727" v="6"/>
        <pc:sldMkLst>
          <pc:docMk/>
          <pc:sldMk cId="3935525811" sldId="291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7:06.352" v="10"/>
        <pc:sldMkLst>
          <pc:docMk/>
          <pc:sldMk cId="4154905594" sldId="292"/>
        </pc:sldMkLst>
      </pc:sldChg>
      <pc:sldChg chg="modSp ord">
        <pc:chgData name="Giovanni Di Marco" userId="S::s5014077@studenti.unige.it::1556659b-9821-4635-93ba-88f8969e5686" providerId="AD" clId="Web-{E33C4A42-143C-4734-90E1-C65B83197C4C}" dt="2021-05-26T10:56:40.395" v="40" actId="20577"/>
        <pc:sldMkLst>
          <pc:docMk/>
          <pc:sldMk cId="3796386380" sldId="293"/>
        </pc:sldMkLst>
        <pc:spChg chg="mod">
          <ac:chgData name="Giovanni Di Marco" userId="S::s5014077@studenti.unige.it::1556659b-9821-4635-93ba-88f8969e5686" providerId="AD" clId="Web-{E33C4A42-143C-4734-90E1-C65B83197C4C}" dt="2021-05-26T10:56:40.395" v="40" actId="20577"/>
          <ac:spMkLst>
            <pc:docMk/>
            <pc:sldMk cId="3796386380" sldId="293"/>
            <ac:spMk id="2" creationId="{C50456BF-9CEA-4B36-BAC7-60920999F6F5}"/>
          </ac:spMkLst>
        </pc:spChg>
      </pc:sldChg>
      <pc:sldChg chg="del">
        <pc:chgData name="Giovanni Di Marco" userId="S::s5014077@studenti.unige.it::1556659b-9821-4635-93ba-88f8969e5686" providerId="AD" clId="Web-{E33C4A42-143C-4734-90E1-C65B83197C4C}" dt="2021-05-26T10:38:08.963" v="13"/>
        <pc:sldMkLst>
          <pc:docMk/>
          <pc:sldMk cId="2674805082" sldId="300"/>
        </pc:sldMkLst>
      </pc:sldChg>
      <pc:sldChg chg="del">
        <pc:chgData name="Giovanni Di Marco" userId="S::s5014077@studenti.unige.it::1556659b-9821-4635-93ba-88f8969e5686" providerId="AD" clId="Web-{E33C4A42-143C-4734-90E1-C65B83197C4C}" dt="2021-05-26T10:38:14.448" v="14"/>
        <pc:sldMkLst>
          <pc:docMk/>
          <pc:sldMk cId="191105737" sldId="301"/>
        </pc:sldMkLst>
      </pc:sldChg>
      <pc:sldChg chg="new del">
        <pc:chgData name="Giovanni Di Marco" userId="S::s5014077@studenti.unige.it::1556659b-9821-4635-93ba-88f8969e5686" providerId="AD" clId="Web-{E33C4A42-143C-4734-90E1-C65B83197C4C}" dt="2021-05-26T10:52:58.109" v="18"/>
        <pc:sldMkLst>
          <pc:docMk/>
          <pc:sldMk cId="1642056757" sldId="303"/>
        </pc:sldMkLst>
      </pc:sldChg>
    </pc:docChg>
  </pc:docChgLst>
  <pc:docChgLst>
    <pc:chgData name="Ilenia D'Angelo" userId="S::s4404721@studenti.unige.it::5eb537f9-6857-40e1-bf67-6a684923bc26" providerId="AD" clId="Web-{3D73A1A7-6D46-4B32-8F8D-8DF016DFE13C}"/>
    <pc:docChg chg="modSld">
      <pc:chgData name="Ilenia D'Angelo" userId="S::s4404721@studenti.unige.it::5eb537f9-6857-40e1-bf67-6a684923bc26" providerId="AD" clId="Web-{3D73A1A7-6D46-4B32-8F8D-8DF016DFE13C}" dt="2021-05-26T11:12:27.663" v="8"/>
      <pc:docMkLst>
        <pc:docMk/>
      </pc:docMkLst>
      <pc:sldChg chg="addAnim delAnim modAnim">
        <pc:chgData name="Ilenia D'Angelo" userId="S::s4404721@studenti.unige.it::5eb537f9-6857-40e1-bf67-6a684923bc26" providerId="AD" clId="Web-{3D73A1A7-6D46-4B32-8F8D-8DF016DFE13C}" dt="2021-05-26T11:12:27.663" v="8"/>
        <pc:sldMkLst>
          <pc:docMk/>
          <pc:sldMk cId="2404112659" sldId="261"/>
        </pc:sldMkLst>
      </pc:sldChg>
    </pc:docChg>
  </pc:docChgLst>
  <pc:docChgLst>
    <pc:chgData name="Giovanni Di Marco" userId="S::s5014077@studenti.unige.it::1556659b-9821-4635-93ba-88f8969e5686" providerId="AD" clId="Web-{AC6CBF97-9D8A-4233-A28E-BDDCE048F48D}"/>
    <pc:docChg chg="modSld">
      <pc:chgData name="Giovanni Di Marco" userId="S::s5014077@studenti.unige.it::1556659b-9821-4635-93ba-88f8969e5686" providerId="AD" clId="Web-{AC6CBF97-9D8A-4233-A28E-BDDCE048F48D}" dt="2021-05-26T11:08:54.867" v="4"/>
      <pc:docMkLst>
        <pc:docMk/>
      </pc:docMkLst>
      <pc:sldChg chg="addAnim modAnim">
        <pc:chgData name="Giovanni Di Marco" userId="S::s5014077@studenti.unige.it::1556659b-9821-4635-93ba-88f8969e5686" providerId="AD" clId="Web-{AC6CBF97-9D8A-4233-A28E-BDDCE048F48D}" dt="2021-05-26T11:08:54.867" v="4"/>
        <pc:sldMkLst>
          <pc:docMk/>
          <pc:sldMk cId="2404112659" sldId="261"/>
        </pc:sldMkLst>
      </pc:sldChg>
    </pc:docChg>
  </pc:docChgLst>
  <pc:docChgLst>
    <pc:chgData name="Ilenia D'Angelo" userId="S::s4404721@studenti.unige.it::5eb537f9-6857-40e1-bf67-6a684923bc26" providerId="AD" clId="Web-{C63DF964-F8B2-430A-B34E-E7897B04FFB3}"/>
    <pc:docChg chg="modSld">
      <pc:chgData name="Ilenia D'Angelo" userId="S::s4404721@studenti.unige.it::5eb537f9-6857-40e1-bf67-6a684923bc26" providerId="AD" clId="Web-{C63DF964-F8B2-430A-B34E-E7897B04FFB3}" dt="2021-05-26T14:37:33.721" v="3" actId="20577"/>
      <pc:docMkLst>
        <pc:docMk/>
      </pc:docMkLst>
      <pc:sldChg chg="modSp">
        <pc:chgData name="Ilenia D'Angelo" userId="S::s4404721@studenti.unige.it::5eb537f9-6857-40e1-bf67-6a684923bc26" providerId="AD" clId="Web-{C63DF964-F8B2-430A-B34E-E7897B04FFB3}" dt="2021-05-26T14:37:33.721" v="3" actId="20577"/>
        <pc:sldMkLst>
          <pc:docMk/>
          <pc:sldMk cId="3796386380" sldId="293"/>
        </pc:sldMkLst>
        <pc:spChg chg="mod">
          <ac:chgData name="Ilenia D'Angelo" userId="S::s4404721@studenti.unige.it::5eb537f9-6857-40e1-bf67-6a684923bc26" providerId="AD" clId="Web-{C63DF964-F8B2-430A-B34E-E7897B04FFB3}" dt="2021-05-26T14:37:33.721" v="3" actId="20577"/>
          <ac:spMkLst>
            <pc:docMk/>
            <pc:sldMk cId="3796386380" sldId="293"/>
            <ac:spMk id="3" creationId="{F995D402-1E81-448A-9487-509462D5008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C54A6-204B-4064-9846-5524ED21C4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D357BE7-3A5A-493D-8A7E-9BF1DDF9C921}">
      <dgm:prSet/>
      <dgm:spPr/>
      <dgm:t>
        <a:bodyPr/>
        <a:lstStyle/>
        <a:p>
          <a:r>
            <a:rPr lang="it-IT"/>
            <a:t>Plastic </a:t>
          </a:r>
          <a:r>
            <a:rPr lang="it-IT" err="1"/>
            <a:t>PullOutCean</a:t>
          </a:r>
          <a:r>
            <a:rPr lang="it-IT"/>
            <a:t> </a:t>
          </a:r>
          <a:r>
            <a:rPr lang="it-IT" err="1"/>
            <a:t>is</a:t>
          </a:r>
          <a:r>
            <a:rPr lang="it-IT"/>
            <a:t> a project to </a:t>
          </a:r>
          <a:r>
            <a:rPr lang="it-IT" err="1"/>
            <a:t>allow</a:t>
          </a:r>
          <a:r>
            <a:rPr lang="it-IT"/>
            <a:t> people to </a:t>
          </a:r>
          <a:r>
            <a:rPr lang="it-IT" err="1"/>
            <a:t>really</a:t>
          </a:r>
          <a:r>
            <a:rPr lang="it-IT"/>
            <a:t> </a:t>
          </a:r>
          <a:r>
            <a:rPr lang="it-IT" i="1" err="1"/>
            <a:t>feel</a:t>
          </a:r>
          <a:r>
            <a:rPr lang="it-IT" i="1"/>
            <a:t> </a:t>
          </a:r>
          <a:r>
            <a:rPr lang="it-IT" err="1"/>
            <a:t>how</a:t>
          </a:r>
          <a:r>
            <a:rPr lang="it-IT"/>
            <a:t> </a:t>
          </a:r>
          <a:r>
            <a:rPr lang="it-IT" err="1"/>
            <a:t>is</a:t>
          </a:r>
          <a:r>
            <a:rPr lang="it-IT"/>
            <a:t> to be </a:t>
          </a:r>
          <a:r>
            <a:rPr lang="it-IT" err="1"/>
            <a:t>suddenly</a:t>
          </a:r>
          <a:r>
            <a:rPr lang="it-IT"/>
            <a:t> </a:t>
          </a:r>
          <a:r>
            <a:rPr lang="it-IT" err="1"/>
            <a:t>into</a:t>
          </a:r>
          <a:r>
            <a:rPr lang="it-IT"/>
            <a:t> an </a:t>
          </a:r>
          <a:r>
            <a:rPr lang="it-IT" err="1"/>
            <a:t>ocean</a:t>
          </a:r>
          <a:r>
            <a:rPr lang="it-IT"/>
            <a:t> full of </a:t>
          </a:r>
          <a:r>
            <a:rPr lang="it-IT" err="1"/>
            <a:t>plastic</a:t>
          </a:r>
          <a:r>
            <a:rPr lang="it-IT"/>
            <a:t>. </a:t>
          </a:r>
          <a:endParaRPr lang="en-US"/>
        </a:p>
      </dgm:t>
    </dgm:pt>
    <dgm:pt modelId="{CED5B7C9-1DCC-4290-B33B-C7ABC0695AD3}" type="parTrans" cxnId="{F6E4E255-4A8B-43C9-86AE-3654E1FD9818}">
      <dgm:prSet/>
      <dgm:spPr/>
      <dgm:t>
        <a:bodyPr/>
        <a:lstStyle/>
        <a:p>
          <a:endParaRPr lang="en-US"/>
        </a:p>
      </dgm:t>
    </dgm:pt>
    <dgm:pt modelId="{997EF697-B56C-4548-AAC9-6DDA8556F3CA}" type="sibTrans" cxnId="{F6E4E255-4A8B-43C9-86AE-3654E1FD9818}">
      <dgm:prSet/>
      <dgm:spPr/>
      <dgm:t>
        <a:bodyPr/>
        <a:lstStyle/>
        <a:p>
          <a:endParaRPr lang="en-US"/>
        </a:p>
      </dgm:t>
    </dgm:pt>
    <dgm:pt modelId="{7FC76C62-813B-4C66-9D00-A89230EC5C00}">
      <dgm:prSet/>
      <dgm:spPr/>
      <dgm:t>
        <a:bodyPr/>
        <a:lstStyle/>
        <a:p>
          <a:r>
            <a:rPr lang="it-IT"/>
            <a:t>In </a:t>
          </a:r>
          <a:r>
            <a:rPr lang="it-IT" err="1"/>
            <a:t>order</a:t>
          </a:r>
          <a:r>
            <a:rPr lang="it-IT"/>
            <a:t> to rise the </a:t>
          </a:r>
          <a:r>
            <a:rPr lang="it-IT" err="1"/>
            <a:t>awareness</a:t>
          </a:r>
          <a:r>
            <a:rPr lang="it-IT"/>
            <a:t> </a:t>
          </a:r>
          <a:r>
            <a:rPr lang="it-IT" err="1"/>
            <a:t>around</a:t>
          </a:r>
          <a:r>
            <a:rPr lang="it-IT"/>
            <a:t> </a:t>
          </a:r>
          <a:r>
            <a:rPr lang="it-IT" err="1"/>
            <a:t>this</a:t>
          </a:r>
          <a:r>
            <a:rPr lang="it-IT"/>
            <a:t> </a:t>
          </a:r>
          <a:r>
            <a:rPr lang="it-IT" err="1"/>
            <a:t>issue</a:t>
          </a:r>
          <a:r>
            <a:rPr lang="it-IT"/>
            <a:t>, </a:t>
          </a:r>
          <a:r>
            <a:rPr lang="it-IT" err="1"/>
            <a:t>through</a:t>
          </a:r>
          <a:r>
            <a:rPr lang="it-IT"/>
            <a:t> a </a:t>
          </a:r>
          <a:r>
            <a:rPr lang="it-IT" err="1"/>
            <a:t>claustrophobic</a:t>
          </a:r>
          <a:r>
            <a:rPr lang="it-IT"/>
            <a:t> </a:t>
          </a:r>
          <a:r>
            <a:rPr lang="it-IT" err="1"/>
            <a:t>experience</a:t>
          </a:r>
          <a:r>
            <a:rPr lang="it-IT"/>
            <a:t> </a:t>
          </a:r>
          <a:r>
            <a:rPr lang="it-IT" err="1"/>
            <a:t>surrounded</a:t>
          </a:r>
          <a:r>
            <a:rPr lang="it-IT"/>
            <a:t> by </a:t>
          </a:r>
          <a:r>
            <a:rPr lang="it-IT" err="1"/>
            <a:t>plastic</a:t>
          </a:r>
          <a:r>
            <a:rPr lang="it-IT"/>
            <a:t>, </a:t>
          </a:r>
          <a:r>
            <a:rPr lang="it-IT" err="1"/>
            <a:t>without</a:t>
          </a:r>
          <a:r>
            <a:rPr lang="it-IT"/>
            <a:t> the chance to </a:t>
          </a:r>
          <a:r>
            <a:rPr lang="it-IT" err="1"/>
            <a:t>escape</a:t>
          </a:r>
          <a:r>
            <a:rPr lang="it-IT"/>
            <a:t>, </a:t>
          </a:r>
          <a:r>
            <a:rPr lang="it-IT" err="1"/>
            <a:t>unless</a:t>
          </a:r>
          <a:r>
            <a:rPr lang="it-IT"/>
            <a:t> </a:t>
          </a:r>
          <a:r>
            <a:rPr lang="it-IT" err="1"/>
            <a:t>using</a:t>
          </a:r>
          <a:r>
            <a:rPr lang="it-IT"/>
            <a:t> an </a:t>
          </a:r>
          <a:r>
            <a:rPr lang="it-IT" err="1"/>
            <a:t>ecological</a:t>
          </a:r>
          <a:r>
            <a:rPr lang="it-IT"/>
            <a:t> </a:t>
          </a:r>
          <a:r>
            <a:rPr lang="it-IT" err="1"/>
            <a:t>behaviour</a:t>
          </a:r>
          <a:r>
            <a:rPr lang="it-IT"/>
            <a:t>.</a:t>
          </a:r>
          <a:endParaRPr lang="en-US"/>
        </a:p>
      </dgm:t>
    </dgm:pt>
    <dgm:pt modelId="{F24D0DC6-805D-4DFB-AD7A-CB66B3813B95}" type="parTrans" cxnId="{702EC3EC-CA56-4CE5-8519-6DACF3178F77}">
      <dgm:prSet/>
      <dgm:spPr/>
      <dgm:t>
        <a:bodyPr/>
        <a:lstStyle/>
        <a:p>
          <a:endParaRPr lang="en-US"/>
        </a:p>
      </dgm:t>
    </dgm:pt>
    <dgm:pt modelId="{2907BC91-2F8E-4E85-A1BC-7F50734E703D}" type="sibTrans" cxnId="{702EC3EC-CA56-4CE5-8519-6DACF3178F77}">
      <dgm:prSet/>
      <dgm:spPr/>
      <dgm:t>
        <a:bodyPr/>
        <a:lstStyle/>
        <a:p>
          <a:endParaRPr lang="en-US"/>
        </a:p>
      </dgm:t>
    </dgm:pt>
    <dgm:pt modelId="{ECEE310A-2C34-4534-AC07-7FB88AC3AF6E}">
      <dgm:prSet/>
      <dgm:spPr/>
      <dgm:t>
        <a:bodyPr/>
        <a:lstStyle/>
        <a:p>
          <a:r>
            <a:rPr lang="it-IT"/>
            <a:t>The idea </a:t>
          </a:r>
          <a:r>
            <a:rPr lang="it-IT" err="1"/>
            <a:t>is</a:t>
          </a:r>
          <a:r>
            <a:rPr lang="it-IT"/>
            <a:t> to create an interactive </a:t>
          </a:r>
          <a:r>
            <a:rPr lang="it-IT" err="1"/>
            <a:t>installation</a:t>
          </a:r>
          <a:r>
            <a:rPr lang="it-IT"/>
            <a:t>, </a:t>
          </a:r>
          <a:r>
            <a:rPr lang="it-IT" err="1"/>
            <a:t>where</a:t>
          </a:r>
          <a:r>
            <a:rPr lang="it-IT"/>
            <a:t> </a:t>
          </a:r>
          <a:r>
            <a:rPr lang="it-IT" err="1"/>
            <a:t>virtual</a:t>
          </a:r>
          <a:r>
            <a:rPr lang="it-IT"/>
            <a:t> reality and good action in </a:t>
          </a:r>
          <a:r>
            <a:rPr lang="it-IT" err="1"/>
            <a:t>real</a:t>
          </a:r>
          <a:r>
            <a:rPr lang="it-IT"/>
            <a:t> world are </a:t>
          </a:r>
          <a:r>
            <a:rPr lang="it-IT" err="1"/>
            <a:t>connected</a:t>
          </a:r>
          <a:r>
            <a:rPr lang="it-IT"/>
            <a:t> to </a:t>
          </a:r>
          <a:r>
            <a:rPr lang="it-IT" err="1"/>
            <a:t>find</a:t>
          </a:r>
          <a:r>
            <a:rPr lang="it-IT"/>
            <a:t> a way to </a:t>
          </a:r>
          <a:r>
            <a:rPr lang="it-IT" err="1"/>
            <a:t>clean</a:t>
          </a:r>
          <a:r>
            <a:rPr lang="it-IT"/>
            <a:t> </a:t>
          </a:r>
          <a:r>
            <a:rPr lang="it-IT" err="1"/>
            <a:t>both</a:t>
          </a:r>
          <a:r>
            <a:rPr lang="it-IT"/>
            <a:t> </a:t>
          </a:r>
          <a:r>
            <a:rPr lang="it-IT" err="1"/>
            <a:t>real</a:t>
          </a:r>
          <a:r>
            <a:rPr lang="it-IT"/>
            <a:t> and </a:t>
          </a:r>
          <a:r>
            <a:rPr lang="it-IT" err="1"/>
            <a:t>virtual</a:t>
          </a:r>
          <a:r>
            <a:rPr lang="it-IT"/>
            <a:t> </a:t>
          </a:r>
          <a:r>
            <a:rPr lang="it-IT" err="1"/>
            <a:t>ocean</a:t>
          </a:r>
          <a:r>
            <a:rPr lang="it-IT"/>
            <a:t>.</a:t>
          </a:r>
          <a:endParaRPr lang="en-US"/>
        </a:p>
      </dgm:t>
    </dgm:pt>
    <dgm:pt modelId="{5B0359E0-4609-4ABE-8885-7268C42F5E21}" type="parTrans" cxnId="{E2C1E0C5-41A5-47C5-99A6-6B2B097BD62B}">
      <dgm:prSet/>
      <dgm:spPr/>
      <dgm:t>
        <a:bodyPr/>
        <a:lstStyle/>
        <a:p>
          <a:endParaRPr lang="en-US"/>
        </a:p>
      </dgm:t>
    </dgm:pt>
    <dgm:pt modelId="{8F5EE336-BFEB-468D-9BA1-3DCF667CDDE8}" type="sibTrans" cxnId="{E2C1E0C5-41A5-47C5-99A6-6B2B097BD62B}">
      <dgm:prSet/>
      <dgm:spPr/>
      <dgm:t>
        <a:bodyPr/>
        <a:lstStyle/>
        <a:p>
          <a:endParaRPr lang="en-US"/>
        </a:p>
      </dgm:t>
    </dgm:pt>
    <dgm:pt modelId="{B30FEF04-5E39-4BF4-AE4D-920187232AC5}" type="pres">
      <dgm:prSet presAssocID="{AB2C54A6-204B-4064-9846-5524ED21C4F2}" presName="root" presStyleCnt="0">
        <dgm:presLayoutVars>
          <dgm:dir/>
          <dgm:resizeHandles val="exact"/>
        </dgm:presLayoutVars>
      </dgm:prSet>
      <dgm:spPr/>
    </dgm:pt>
    <dgm:pt modelId="{44BC7A03-1C52-4556-8516-6D15D39AA12E}" type="pres">
      <dgm:prSet presAssocID="{CD357BE7-3A5A-493D-8A7E-9BF1DDF9C921}" presName="compNode" presStyleCnt="0"/>
      <dgm:spPr/>
    </dgm:pt>
    <dgm:pt modelId="{553432D5-FE05-4847-8CB8-23ED9D28549C}" type="pres">
      <dgm:prSet presAssocID="{CD357BE7-3A5A-493D-8A7E-9BF1DDF9C921}" presName="bgRect" presStyleLbl="bgShp" presStyleIdx="0" presStyleCnt="3"/>
      <dgm:spPr/>
    </dgm:pt>
    <dgm:pt modelId="{DDC984F2-1264-4968-8167-A7F91C9F91F8}" type="pres">
      <dgm:prSet presAssocID="{CD357BE7-3A5A-493D-8A7E-9BF1DDF9C9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taruga"/>
        </a:ext>
      </dgm:extLst>
    </dgm:pt>
    <dgm:pt modelId="{668A7B0E-130C-4A1C-896E-BFF657DFB752}" type="pres">
      <dgm:prSet presAssocID="{CD357BE7-3A5A-493D-8A7E-9BF1DDF9C921}" presName="spaceRect" presStyleCnt="0"/>
      <dgm:spPr/>
    </dgm:pt>
    <dgm:pt modelId="{6BFA847A-B829-406F-AA05-1A2A9236052A}" type="pres">
      <dgm:prSet presAssocID="{CD357BE7-3A5A-493D-8A7E-9BF1DDF9C921}" presName="parTx" presStyleLbl="revTx" presStyleIdx="0" presStyleCnt="3">
        <dgm:presLayoutVars>
          <dgm:chMax val="0"/>
          <dgm:chPref val="0"/>
        </dgm:presLayoutVars>
      </dgm:prSet>
      <dgm:spPr/>
    </dgm:pt>
    <dgm:pt modelId="{EBE7152F-D6A8-4009-BE62-D9602ED30C9A}" type="pres">
      <dgm:prSet presAssocID="{997EF697-B56C-4548-AAC9-6DDA8556F3CA}" presName="sibTrans" presStyleCnt="0"/>
      <dgm:spPr/>
    </dgm:pt>
    <dgm:pt modelId="{71BF49CD-FA9F-4A32-8809-4CEC18CFE94E}" type="pres">
      <dgm:prSet presAssocID="{7FC76C62-813B-4C66-9D00-A89230EC5C00}" presName="compNode" presStyleCnt="0"/>
      <dgm:spPr/>
    </dgm:pt>
    <dgm:pt modelId="{AA1B6B5B-C544-46F7-9577-33D737159C64}" type="pres">
      <dgm:prSet presAssocID="{7FC76C62-813B-4C66-9D00-A89230EC5C00}" presName="bgRect" presStyleLbl="bgShp" presStyleIdx="1" presStyleCnt="3"/>
      <dgm:spPr/>
    </dgm:pt>
    <dgm:pt modelId="{B2D2D6DF-0B9B-4FA0-A687-5037240B9E37}" type="pres">
      <dgm:prSet presAssocID="{7FC76C62-813B-4C66-9D00-A89230EC5C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ena"/>
        </a:ext>
      </dgm:extLst>
    </dgm:pt>
    <dgm:pt modelId="{04CC01EE-E63C-4068-8EE5-156CEF14DE9E}" type="pres">
      <dgm:prSet presAssocID="{7FC76C62-813B-4C66-9D00-A89230EC5C00}" presName="spaceRect" presStyleCnt="0"/>
      <dgm:spPr/>
    </dgm:pt>
    <dgm:pt modelId="{BFFFB9F3-3023-40AA-A6B1-DCBEC8278BAD}" type="pres">
      <dgm:prSet presAssocID="{7FC76C62-813B-4C66-9D00-A89230EC5C00}" presName="parTx" presStyleLbl="revTx" presStyleIdx="1" presStyleCnt="3">
        <dgm:presLayoutVars>
          <dgm:chMax val="0"/>
          <dgm:chPref val="0"/>
        </dgm:presLayoutVars>
      </dgm:prSet>
      <dgm:spPr/>
    </dgm:pt>
    <dgm:pt modelId="{5603CE81-F9F7-4F00-BD68-1D0112C4E579}" type="pres">
      <dgm:prSet presAssocID="{2907BC91-2F8E-4E85-A1BC-7F50734E703D}" presName="sibTrans" presStyleCnt="0"/>
      <dgm:spPr/>
    </dgm:pt>
    <dgm:pt modelId="{3D5B6846-45FF-4A55-A9EE-EAE6AF98F133}" type="pres">
      <dgm:prSet presAssocID="{ECEE310A-2C34-4534-AC07-7FB88AC3AF6E}" presName="compNode" presStyleCnt="0"/>
      <dgm:spPr/>
    </dgm:pt>
    <dgm:pt modelId="{7D67C5A1-7D0D-4823-A463-FF5A24F5AB1C}" type="pres">
      <dgm:prSet presAssocID="{ECEE310A-2C34-4534-AC07-7FB88AC3AF6E}" presName="bgRect" presStyleLbl="bgShp" presStyleIdx="2" presStyleCnt="3"/>
      <dgm:spPr/>
    </dgm:pt>
    <dgm:pt modelId="{BE7368E9-51CD-45F8-9B03-35DAD4092F2D}" type="pres">
      <dgm:prSet presAssocID="{ECEE310A-2C34-4534-AC07-7FB88AC3AF6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8E23118B-852F-41DA-BE63-0A7EAD732B75}" type="pres">
      <dgm:prSet presAssocID="{ECEE310A-2C34-4534-AC07-7FB88AC3AF6E}" presName="spaceRect" presStyleCnt="0"/>
      <dgm:spPr/>
    </dgm:pt>
    <dgm:pt modelId="{7FE3E52B-78FA-4EC0-8F6E-9502AB2CD469}" type="pres">
      <dgm:prSet presAssocID="{ECEE310A-2C34-4534-AC07-7FB88AC3AF6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7E3A351-3049-40D6-979C-88A91746574F}" type="presOf" srcId="{ECEE310A-2C34-4534-AC07-7FB88AC3AF6E}" destId="{7FE3E52B-78FA-4EC0-8F6E-9502AB2CD469}" srcOrd="0" destOrd="0" presId="urn:microsoft.com/office/officeart/2018/2/layout/IconVerticalSolidList"/>
    <dgm:cxn modelId="{BAA4DA72-6CA8-43EA-98D2-B8486FB5AA58}" type="presOf" srcId="{AB2C54A6-204B-4064-9846-5524ED21C4F2}" destId="{B30FEF04-5E39-4BF4-AE4D-920187232AC5}" srcOrd="0" destOrd="0" presId="urn:microsoft.com/office/officeart/2018/2/layout/IconVerticalSolidList"/>
    <dgm:cxn modelId="{F6E4E255-4A8B-43C9-86AE-3654E1FD9818}" srcId="{AB2C54A6-204B-4064-9846-5524ED21C4F2}" destId="{CD357BE7-3A5A-493D-8A7E-9BF1DDF9C921}" srcOrd="0" destOrd="0" parTransId="{CED5B7C9-1DCC-4290-B33B-C7ABC0695AD3}" sibTransId="{997EF697-B56C-4548-AAC9-6DDA8556F3CA}"/>
    <dgm:cxn modelId="{EF2D7EC0-032E-46B9-97C5-94E800D00572}" type="presOf" srcId="{7FC76C62-813B-4C66-9D00-A89230EC5C00}" destId="{BFFFB9F3-3023-40AA-A6B1-DCBEC8278BAD}" srcOrd="0" destOrd="0" presId="urn:microsoft.com/office/officeart/2018/2/layout/IconVerticalSolidList"/>
    <dgm:cxn modelId="{E2C1E0C5-41A5-47C5-99A6-6B2B097BD62B}" srcId="{AB2C54A6-204B-4064-9846-5524ED21C4F2}" destId="{ECEE310A-2C34-4534-AC07-7FB88AC3AF6E}" srcOrd="2" destOrd="0" parTransId="{5B0359E0-4609-4ABE-8885-7268C42F5E21}" sibTransId="{8F5EE336-BFEB-468D-9BA1-3DCF667CDDE8}"/>
    <dgm:cxn modelId="{131221C8-40E4-4A0B-9613-42F724F08255}" type="presOf" srcId="{CD357BE7-3A5A-493D-8A7E-9BF1DDF9C921}" destId="{6BFA847A-B829-406F-AA05-1A2A9236052A}" srcOrd="0" destOrd="0" presId="urn:microsoft.com/office/officeart/2018/2/layout/IconVerticalSolidList"/>
    <dgm:cxn modelId="{702EC3EC-CA56-4CE5-8519-6DACF3178F77}" srcId="{AB2C54A6-204B-4064-9846-5524ED21C4F2}" destId="{7FC76C62-813B-4C66-9D00-A89230EC5C00}" srcOrd="1" destOrd="0" parTransId="{F24D0DC6-805D-4DFB-AD7A-CB66B3813B95}" sibTransId="{2907BC91-2F8E-4E85-A1BC-7F50734E703D}"/>
    <dgm:cxn modelId="{9FF8A939-18B3-4113-B166-5DB3F1E3C200}" type="presParOf" srcId="{B30FEF04-5E39-4BF4-AE4D-920187232AC5}" destId="{44BC7A03-1C52-4556-8516-6D15D39AA12E}" srcOrd="0" destOrd="0" presId="urn:microsoft.com/office/officeart/2018/2/layout/IconVerticalSolidList"/>
    <dgm:cxn modelId="{8B44032F-B0CE-40F6-BEF3-C1F379F1F8C9}" type="presParOf" srcId="{44BC7A03-1C52-4556-8516-6D15D39AA12E}" destId="{553432D5-FE05-4847-8CB8-23ED9D28549C}" srcOrd="0" destOrd="0" presId="urn:microsoft.com/office/officeart/2018/2/layout/IconVerticalSolidList"/>
    <dgm:cxn modelId="{8594B742-303E-48C7-8055-FC66E8DDA34F}" type="presParOf" srcId="{44BC7A03-1C52-4556-8516-6D15D39AA12E}" destId="{DDC984F2-1264-4968-8167-A7F91C9F91F8}" srcOrd="1" destOrd="0" presId="urn:microsoft.com/office/officeart/2018/2/layout/IconVerticalSolidList"/>
    <dgm:cxn modelId="{06C2EC18-ED31-4952-B4B1-3703C2508E7A}" type="presParOf" srcId="{44BC7A03-1C52-4556-8516-6D15D39AA12E}" destId="{668A7B0E-130C-4A1C-896E-BFF657DFB752}" srcOrd="2" destOrd="0" presId="urn:microsoft.com/office/officeart/2018/2/layout/IconVerticalSolidList"/>
    <dgm:cxn modelId="{051843D2-0542-450A-8911-B1A8CC25F395}" type="presParOf" srcId="{44BC7A03-1C52-4556-8516-6D15D39AA12E}" destId="{6BFA847A-B829-406F-AA05-1A2A9236052A}" srcOrd="3" destOrd="0" presId="urn:microsoft.com/office/officeart/2018/2/layout/IconVerticalSolidList"/>
    <dgm:cxn modelId="{0E2BE091-51EA-490C-A1B3-4966669344B6}" type="presParOf" srcId="{B30FEF04-5E39-4BF4-AE4D-920187232AC5}" destId="{EBE7152F-D6A8-4009-BE62-D9602ED30C9A}" srcOrd="1" destOrd="0" presId="urn:microsoft.com/office/officeart/2018/2/layout/IconVerticalSolidList"/>
    <dgm:cxn modelId="{2F93E958-CC4E-481F-9F93-B1165D898210}" type="presParOf" srcId="{B30FEF04-5E39-4BF4-AE4D-920187232AC5}" destId="{71BF49CD-FA9F-4A32-8809-4CEC18CFE94E}" srcOrd="2" destOrd="0" presId="urn:microsoft.com/office/officeart/2018/2/layout/IconVerticalSolidList"/>
    <dgm:cxn modelId="{5F5E20B2-CD48-476F-8C06-1D9B7879801B}" type="presParOf" srcId="{71BF49CD-FA9F-4A32-8809-4CEC18CFE94E}" destId="{AA1B6B5B-C544-46F7-9577-33D737159C64}" srcOrd="0" destOrd="0" presId="urn:microsoft.com/office/officeart/2018/2/layout/IconVerticalSolidList"/>
    <dgm:cxn modelId="{DC0EDBB2-A95A-47BF-B689-0BFF32D46E2E}" type="presParOf" srcId="{71BF49CD-FA9F-4A32-8809-4CEC18CFE94E}" destId="{B2D2D6DF-0B9B-4FA0-A687-5037240B9E37}" srcOrd="1" destOrd="0" presId="urn:microsoft.com/office/officeart/2018/2/layout/IconVerticalSolidList"/>
    <dgm:cxn modelId="{5484E122-EB7D-4CE6-B064-F8B38D2906BB}" type="presParOf" srcId="{71BF49CD-FA9F-4A32-8809-4CEC18CFE94E}" destId="{04CC01EE-E63C-4068-8EE5-156CEF14DE9E}" srcOrd="2" destOrd="0" presId="urn:microsoft.com/office/officeart/2018/2/layout/IconVerticalSolidList"/>
    <dgm:cxn modelId="{E9F6AA83-296D-4CA8-9EC3-C856D0F611B0}" type="presParOf" srcId="{71BF49CD-FA9F-4A32-8809-4CEC18CFE94E}" destId="{BFFFB9F3-3023-40AA-A6B1-DCBEC8278BAD}" srcOrd="3" destOrd="0" presId="urn:microsoft.com/office/officeart/2018/2/layout/IconVerticalSolidList"/>
    <dgm:cxn modelId="{64F35570-B9FE-4901-8E36-2064A29DCD3C}" type="presParOf" srcId="{B30FEF04-5E39-4BF4-AE4D-920187232AC5}" destId="{5603CE81-F9F7-4F00-BD68-1D0112C4E579}" srcOrd="3" destOrd="0" presId="urn:microsoft.com/office/officeart/2018/2/layout/IconVerticalSolidList"/>
    <dgm:cxn modelId="{9D04BE49-408C-4B7D-A584-B07DB36D817F}" type="presParOf" srcId="{B30FEF04-5E39-4BF4-AE4D-920187232AC5}" destId="{3D5B6846-45FF-4A55-A9EE-EAE6AF98F133}" srcOrd="4" destOrd="0" presId="urn:microsoft.com/office/officeart/2018/2/layout/IconVerticalSolidList"/>
    <dgm:cxn modelId="{08A9346C-5044-443D-A2CB-397473AF7E13}" type="presParOf" srcId="{3D5B6846-45FF-4A55-A9EE-EAE6AF98F133}" destId="{7D67C5A1-7D0D-4823-A463-FF5A24F5AB1C}" srcOrd="0" destOrd="0" presId="urn:microsoft.com/office/officeart/2018/2/layout/IconVerticalSolidList"/>
    <dgm:cxn modelId="{4D181D18-C52B-4C27-AE66-9D50AABF6CD7}" type="presParOf" srcId="{3D5B6846-45FF-4A55-A9EE-EAE6AF98F133}" destId="{BE7368E9-51CD-45F8-9B03-35DAD4092F2D}" srcOrd="1" destOrd="0" presId="urn:microsoft.com/office/officeart/2018/2/layout/IconVerticalSolidList"/>
    <dgm:cxn modelId="{1A3CAC24-3635-4E51-8140-0CFE1F1EC5EA}" type="presParOf" srcId="{3D5B6846-45FF-4A55-A9EE-EAE6AF98F133}" destId="{8E23118B-852F-41DA-BE63-0A7EAD732B75}" srcOrd="2" destOrd="0" presId="urn:microsoft.com/office/officeart/2018/2/layout/IconVerticalSolidList"/>
    <dgm:cxn modelId="{3C8C7D49-63EE-49A0-A6CB-8B5F9037F3EB}" type="presParOf" srcId="{3D5B6846-45FF-4A55-A9EE-EAE6AF98F133}" destId="{7FE3E52B-78FA-4EC0-8F6E-9502AB2CD4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8EA9FB-DF22-4F37-9A02-78747CC1209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CC8BD8-A0A1-4357-BDA9-01142D5540C4}">
      <dgm:prSet/>
      <dgm:spPr/>
      <dgm:t>
        <a:bodyPr/>
        <a:lstStyle/>
        <a:p>
          <a:r>
            <a:rPr lang="it-IT" err="1"/>
            <a:t>Emotional</a:t>
          </a:r>
          <a:r>
            <a:rPr lang="it-IT"/>
            <a:t> </a:t>
          </a:r>
          <a:r>
            <a:rPr lang="it-IT" err="1"/>
            <a:t>experience</a:t>
          </a:r>
          <a:r>
            <a:rPr lang="it-IT"/>
            <a:t> in </a:t>
          </a:r>
          <a:r>
            <a:rPr lang="it-IT" err="1"/>
            <a:t>augmented</a:t>
          </a:r>
          <a:r>
            <a:rPr lang="it-IT"/>
            <a:t> reality</a:t>
          </a:r>
          <a:endParaRPr lang="en-US"/>
        </a:p>
      </dgm:t>
    </dgm:pt>
    <dgm:pt modelId="{DC3C5F4C-6BED-4393-8F24-D1EB1A27A140}" type="parTrans" cxnId="{30A786BC-3C08-4A26-B982-00BD405D9124}">
      <dgm:prSet/>
      <dgm:spPr/>
      <dgm:t>
        <a:bodyPr/>
        <a:lstStyle/>
        <a:p>
          <a:endParaRPr lang="en-US"/>
        </a:p>
      </dgm:t>
    </dgm:pt>
    <dgm:pt modelId="{45E7A3EA-F883-4E3B-AD80-3B2197F0C93A}" type="sibTrans" cxnId="{30A786BC-3C08-4A26-B982-00BD405D9124}">
      <dgm:prSet/>
      <dgm:spPr/>
      <dgm:t>
        <a:bodyPr/>
        <a:lstStyle/>
        <a:p>
          <a:endParaRPr lang="en-US"/>
        </a:p>
      </dgm:t>
    </dgm:pt>
    <dgm:pt modelId="{38057ACD-934C-4A85-9DB2-C4FDF8FE21C3}">
      <dgm:prSet/>
      <dgm:spPr/>
      <dgm:t>
        <a:bodyPr/>
        <a:lstStyle/>
        <a:p>
          <a:r>
            <a:rPr lang="it-IT"/>
            <a:t>Social </a:t>
          </a:r>
          <a:r>
            <a:rPr lang="it-IT" err="1"/>
            <a:t>interface</a:t>
          </a:r>
          <a:r>
            <a:rPr lang="it-IT"/>
            <a:t>: 21 days of challenge</a:t>
          </a:r>
          <a:endParaRPr lang="en-US"/>
        </a:p>
      </dgm:t>
    </dgm:pt>
    <dgm:pt modelId="{8F314DEE-50A3-4AC0-8CFB-BC480BDB780A}" type="parTrans" cxnId="{45C114B1-15BC-476B-9DD0-9AD7524F255D}">
      <dgm:prSet/>
      <dgm:spPr/>
      <dgm:t>
        <a:bodyPr/>
        <a:lstStyle/>
        <a:p>
          <a:endParaRPr lang="en-US"/>
        </a:p>
      </dgm:t>
    </dgm:pt>
    <dgm:pt modelId="{D7BEB483-86A2-4FFF-8561-BD9F05B8CB62}" type="sibTrans" cxnId="{45C114B1-15BC-476B-9DD0-9AD7524F255D}">
      <dgm:prSet/>
      <dgm:spPr/>
      <dgm:t>
        <a:bodyPr/>
        <a:lstStyle/>
        <a:p>
          <a:endParaRPr lang="en-US"/>
        </a:p>
      </dgm:t>
    </dgm:pt>
    <dgm:pt modelId="{7C8D39E2-3416-4692-A1B4-A57AE354FF8B}">
      <dgm:prSet/>
      <dgm:spPr/>
      <dgm:t>
        <a:bodyPr/>
        <a:lstStyle/>
        <a:p>
          <a:r>
            <a:rPr lang="it-IT"/>
            <a:t>Discovering how good action can change the situation</a:t>
          </a:r>
          <a:endParaRPr lang="en-US"/>
        </a:p>
      </dgm:t>
    </dgm:pt>
    <dgm:pt modelId="{870E070A-9FB7-4A93-8D41-C1219BC1CF81}" type="parTrans" cxnId="{D42E280B-0ACB-4DE0-BB90-F3A084D8D20C}">
      <dgm:prSet/>
      <dgm:spPr/>
      <dgm:t>
        <a:bodyPr/>
        <a:lstStyle/>
        <a:p>
          <a:endParaRPr lang="en-US"/>
        </a:p>
      </dgm:t>
    </dgm:pt>
    <dgm:pt modelId="{E43D6B59-6B26-4123-954F-F940A8197928}" type="sibTrans" cxnId="{D42E280B-0ACB-4DE0-BB90-F3A084D8D20C}">
      <dgm:prSet/>
      <dgm:spPr/>
      <dgm:t>
        <a:bodyPr/>
        <a:lstStyle/>
        <a:p>
          <a:endParaRPr lang="en-US"/>
        </a:p>
      </dgm:t>
    </dgm:pt>
    <dgm:pt modelId="{89AEDD64-2762-4830-AF5D-7A8D477FD919}" type="pres">
      <dgm:prSet presAssocID="{EB8EA9FB-DF22-4F37-9A02-78747CC1209B}" presName="outerComposite" presStyleCnt="0">
        <dgm:presLayoutVars>
          <dgm:chMax val="5"/>
          <dgm:dir/>
          <dgm:resizeHandles val="exact"/>
        </dgm:presLayoutVars>
      </dgm:prSet>
      <dgm:spPr/>
    </dgm:pt>
    <dgm:pt modelId="{6F1926EF-0CE2-40FE-8E8D-5DE3F2531E19}" type="pres">
      <dgm:prSet presAssocID="{EB8EA9FB-DF22-4F37-9A02-78747CC1209B}" presName="dummyMaxCanvas" presStyleCnt="0">
        <dgm:presLayoutVars/>
      </dgm:prSet>
      <dgm:spPr/>
    </dgm:pt>
    <dgm:pt modelId="{B4FCE65F-92AC-4581-A9A0-CDAE47B8686A}" type="pres">
      <dgm:prSet presAssocID="{EB8EA9FB-DF22-4F37-9A02-78747CC1209B}" presName="ThreeNodes_1" presStyleLbl="node1" presStyleIdx="0" presStyleCnt="3">
        <dgm:presLayoutVars>
          <dgm:bulletEnabled val="1"/>
        </dgm:presLayoutVars>
      </dgm:prSet>
      <dgm:spPr/>
    </dgm:pt>
    <dgm:pt modelId="{D7F269A9-D577-4093-BE7D-8B2AF756D9D0}" type="pres">
      <dgm:prSet presAssocID="{EB8EA9FB-DF22-4F37-9A02-78747CC1209B}" presName="ThreeNodes_2" presStyleLbl="node1" presStyleIdx="1" presStyleCnt="3">
        <dgm:presLayoutVars>
          <dgm:bulletEnabled val="1"/>
        </dgm:presLayoutVars>
      </dgm:prSet>
      <dgm:spPr/>
    </dgm:pt>
    <dgm:pt modelId="{3FB6805F-D7A2-4058-B161-99E53FD21E7C}" type="pres">
      <dgm:prSet presAssocID="{EB8EA9FB-DF22-4F37-9A02-78747CC1209B}" presName="ThreeNodes_3" presStyleLbl="node1" presStyleIdx="2" presStyleCnt="3">
        <dgm:presLayoutVars>
          <dgm:bulletEnabled val="1"/>
        </dgm:presLayoutVars>
      </dgm:prSet>
      <dgm:spPr/>
    </dgm:pt>
    <dgm:pt modelId="{E6D929F4-B944-4420-B1F6-445FBD0B140D}" type="pres">
      <dgm:prSet presAssocID="{EB8EA9FB-DF22-4F37-9A02-78747CC1209B}" presName="ThreeConn_1-2" presStyleLbl="fgAccFollowNode1" presStyleIdx="0" presStyleCnt="2">
        <dgm:presLayoutVars>
          <dgm:bulletEnabled val="1"/>
        </dgm:presLayoutVars>
      </dgm:prSet>
      <dgm:spPr/>
    </dgm:pt>
    <dgm:pt modelId="{0980F9E2-C826-4324-8115-EC66A17730CF}" type="pres">
      <dgm:prSet presAssocID="{EB8EA9FB-DF22-4F37-9A02-78747CC1209B}" presName="ThreeConn_2-3" presStyleLbl="fgAccFollowNode1" presStyleIdx="1" presStyleCnt="2">
        <dgm:presLayoutVars>
          <dgm:bulletEnabled val="1"/>
        </dgm:presLayoutVars>
      </dgm:prSet>
      <dgm:spPr/>
    </dgm:pt>
    <dgm:pt modelId="{3F183DE9-9D9E-4F87-89E9-98A03D25CAEE}" type="pres">
      <dgm:prSet presAssocID="{EB8EA9FB-DF22-4F37-9A02-78747CC1209B}" presName="ThreeNodes_1_text" presStyleLbl="node1" presStyleIdx="2" presStyleCnt="3">
        <dgm:presLayoutVars>
          <dgm:bulletEnabled val="1"/>
        </dgm:presLayoutVars>
      </dgm:prSet>
      <dgm:spPr/>
    </dgm:pt>
    <dgm:pt modelId="{431D21AE-4775-486A-B573-737FC2877118}" type="pres">
      <dgm:prSet presAssocID="{EB8EA9FB-DF22-4F37-9A02-78747CC1209B}" presName="ThreeNodes_2_text" presStyleLbl="node1" presStyleIdx="2" presStyleCnt="3">
        <dgm:presLayoutVars>
          <dgm:bulletEnabled val="1"/>
        </dgm:presLayoutVars>
      </dgm:prSet>
      <dgm:spPr/>
    </dgm:pt>
    <dgm:pt modelId="{1D2F2D0E-CD9A-441F-90C2-861C367C741B}" type="pres">
      <dgm:prSet presAssocID="{EB8EA9FB-DF22-4F37-9A02-78747CC1209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42E280B-0ACB-4DE0-BB90-F3A084D8D20C}" srcId="{EB8EA9FB-DF22-4F37-9A02-78747CC1209B}" destId="{7C8D39E2-3416-4692-A1B4-A57AE354FF8B}" srcOrd="2" destOrd="0" parTransId="{870E070A-9FB7-4A93-8D41-C1219BC1CF81}" sibTransId="{E43D6B59-6B26-4123-954F-F940A8197928}"/>
    <dgm:cxn modelId="{E907470D-3C12-4A8B-AAE5-919DF155C9C9}" type="presOf" srcId="{38057ACD-934C-4A85-9DB2-C4FDF8FE21C3}" destId="{D7F269A9-D577-4093-BE7D-8B2AF756D9D0}" srcOrd="0" destOrd="0" presId="urn:microsoft.com/office/officeart/2005/8/layout/vProcess5"/>
    <dgm:cxn modelId="{37EED913-F32C-4CC9-9FA5-0D4CFA5B1CAB}" type="presOf" srcId="{D7BEB483-86A2-4FFF-8561-BD9F05B8CB62}" destId="{0980F9E2-C826-4324-8115-EC66A17730CF}" srcOrd="0" destOrd="0" presId="urn:microsoft.com/office/officeart/2005/8/layout/vProcess5"/>
    <dgm:cxn modelId="{2E144528-49FC-4809-8F99-96CF0512050D}" type="presOf" srcId="{38057ACD-934C-4A85-9DB2-C4FDF8FE21C3}" destId="{431D21AE-4775-486A-B573-737FC2877118}" srcOrd="1" destOrd="0" presId="urn:microsoft.com/office/officeart/2005/8/layout/vProcess5"/>
    <dgm:cxn modelId="{24AB3596-8593-4538-840D-6CAF77D68CC2}" type="presOf" srcId="{EB8EA9FB-DF22-4F37-9A02-78747CC1209B}" destId="{89AEDD64-2762-4830-AF5D-7A8D477FD919}" srcOrd="0" destOrd="0" presId="urn:microsoft.com/office/officeart/2005/8/layout/vProcess5"/>
    <dgm:cxn modelId="{DFAF61A7-FDCB-4339-AE84-C5FB38F9180D}" type="presOf" srcId="{7C8D39E2-3416-4692-A1B4-A57AE354FF8B}" destId="{1D2F2D0E-CD9A-441F-90C2-861C367C741B}" srcOrd="1" destOrd="0" presId="urn:microsoft.com/office/officeart/2005/8/layout/vProcess5"/>
    <dgm:cxn modelId="{45C114B1-15BC-476B-9DD0-9AD7524F255D}" srcId="{EB8EA9FB-DF22-4F37-9A02-78747CC1209B}" destId="{38057ACD-934C-4A85-9DB2-C4FDF8FE21C3}" srcOrd="1" destOrd="0" parTransId="{8F314DEE-50A3-4AC0-8CFB-BC480BDB780A}" sibTransId="{D7BEB483-86A2-4FFF-8561-BD9F05B8CB62}"/>
    <dgm:cxn modelId="{30A786BC-3C08-4A26-B982-00BD405D9124}" srcId="{EB8EA9FB-DF22-4F37-9A02-78747CC1209B}" destId="{60CC8BD8-A0A1-4357-BDA9-01142D5540C4}" srcOrd="0" destOrd="0" parTransId="{DC3C5F4C-6BED-4393-8F24-D1EB1A27A140}" sibTransId="{45E7A3EA-F883-4E3B-AD80-3B2197F0C93A}"/>
    <dgm:cxn modelId="{FA99F8BC-8799-494D-BE76-CDC891335617}" type="presOf" srcId="{60CC8BD8-A0A1-4357-BDA9-01142D5540C4}" destId="{3F183DE9-9D9E-4F87-89E9-98A03D25CAEE}" srcOrd="1" destOrd="0" presId="urn:microsoft.com/office/officeart/2005/8/layout/vProcess5"/>
    <dgm:cxn modelId="{1AB294C4-2047-4F76-9427-6AE9915FD59C}" type="presOf" srcId="{60CC8BD8-A0A1-4357-BDA9-01142D5540C4}" destId="{B4FCE65F-92AC-4581-A9A0-CDAE47B8686A}" srcOrd="0" destOrd="0" presId="urn:microsoft.com/office/officeart/2005/8/layout/vProcess5"/>
    <dgm:cxn modelId="{0DB2EED3-DFAE-44A3-8F40-8CA375DBF3A6}" type="presOf" srcId="{7C8D39E2-3416-4692-A1B4-A57AE354FF8B}" destId="{3FB6805F-D7A2-4058-B161-99E53FD21E7C}" srcOrd="0" destOrd="0" presId="urn:microsoft.com/office/officeart/2005/8/layout/vProcess5"/>
    <dgm:cxn modelId="{D2F6A1E5-C92C-45DE-A563-92757F1F1509}" type="presOf" srcId="{45E7A3EA-F883-4E3B-AD80-3B2197F0C93A}" destId="{E6D929F4-B944-4420-B1F6-445FBD0B140D}" srcOrd="0" destOrd="0" presId="urn:microsoft.com/office/officeart/2005/8/layout/vProcess5"/>
    <dgm:cxn modelId="{0BD2562F-9FB6-4A9E-9FC1-F3C4B68CC66C}" type="presParOf" srcId="{89AEDD64-2762-4830-AF5D-7A8D477FD919}" destId="{6F1926EF-0CE2-40FE-8E8D-5DE3F2531E19}" srcOrd="0" destOrd="0" presId="urn:microsoft.com/office/officeart/2005/8/layout/vProcess5"/>
    <dgm:cxn modelId="{AF416F3C-DD1E-4062-8AF0-482A266F1B3D}" type="presParOf" srcId="{89AEDD64-2762-4830-AF5D-7A8D477FD919}" destId="{B4FCE65F-92AC-4581-A9A0-CDAE47B8686A}" srcOrd="1" destOrd="0" presId="urn:microsoft.com/office/officeart/2005/8/layout/vProcess5"/>
    <dgm:cxn modelId="{150C706E-14E4-4AEC-AA07-8388C429B816}" type="presParOf" srcId="{89AEDD64-2762-4830-AF5D-7A8D477FD919}" destId="{D7F269A9-D577-4093-BE7D-8B2AF756D9D0}" srcOrd="2" destOrd="0" presId="urn:microsoft.com/office/officeart/2005/8/layout/vProcess5"/>
    <dgm:cxn modelId="{DAFC5F1C-5702-4B06-AA85-45C815BAFFC4}" type="presParOf" srcId="{89AEDD64-2762-4830-AF5D-7A8D477FD919}" destId="{3FB6805F-D7A2-4058-B161-99E53FD21E7C}" srcOrd="3" destOrd="0" presId="urn:microsoft.com/office/officeart/2005/8/layout/vProcess5"/>
    <dgm:cxn modelId="{6E402CA7-DABF-4581-877C-852A02B45DC4}" type="presParOf" srcId="{89AEDD64-2762-4830-AF5D-7A8D477FD919}" destId="{E6D929F4-B944-4420-B1F6-445FBD0B140D}" srcOrd="4" destOrd="0" presId="urn:microsoft.com/office/officeart/2005/8/layout/vProcess5"/>
    <dgm:cxn modelId="{5EB19B73-ABD6-49E6-87C7-B42DE5ECCB89}" type="presParOf" srcId="{89AEDD64-2762-4830-AF5D-7A8D477FD919}" destId="{0980F9E2-C826-4324-8115-EC66A17730CF}" srcOrd="5" destOrd="0" presId="urn:microsoft.com/office/officeart/2005/8/layout/vProcess5"/>
    <dgm:cxn modelId="{695AF3E5-CDA3-4D94-91B4-1A0663B84306}" type="presParOf" srcId="{89AEDD64-2762-4830-AF5D-7A8D477FD919}" destId="{3F183DE9-9D9E-4F87-89E9-98A03D25CAEE}" srcOrd="6" destOrd="0" presId="urn:microsoft.com/office/officeart/2005/8/layout/vProcess5"/>
    <dgm:cxn modelId="{927300CA-BDFA-4909-8159-1DD4DD79C2E7}" type="presParOf" srcId="{89AEDD64-2762-4830-AF5D-7A8D477FD919}" destId="{431D21AE-4775-486A-B573-737FC2877118}" srcOrd="7" destOrd="0" presId="urn:microsoft.com/office/officeart/2005/8/layout/vProcess5"/>
    <dgm:cxn modelId="{92A0D4BC-0755-435E-B7EB-0390F9BBF935}" type="presParOf" srcId="{89AEDD64-2762-4830-AF5D-7A8D477FD919}" destId="{1D2F2D0E-CD9A-441F-90C2-861C367C741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8EA9FB-DF22-4F37-9A02-78747CC1209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CC8BD8-A0A1-4357-BDA9-01142D5540C4}">
      <dgm:prSet/>
      <dgm:spPr/>
      <dgm:t>
        <a:bodyPr/>
        <a:lstStyle/>
        <a:p>
          <a:pPr algn="just"/>
          <a:r>
            <a:rPr lang="it-IT" err="1"/>
            <a:t>Emotional</a:t>
          </a:r>
          <a:r>
            <a:rPr lang="it-IT"/>
            <a:t> </a:t>
          </a:r>
          <a:r>
            <a:rPr lang="it-IT" err="1"/>
            <a:t>experience</a:t>
          </a:r>
          <a:r>
            <a:rPr lang="it-IT"/>
            <a:t>: an immersive </a:t>
          </a:r>
          <a:r>
            <a:rPr lang="it-IT" err="1"/>
            <a:t>exhibition</a:t>
          </a:r>
          <a:r>
            <a:rPr lang="it-IT"/>
            <a:t> in a cultural place, </a:t>
          </a:r>
          <a:r>
            <a:rPr lang="it-IT" err="1"/>
            <a:t>where</a:t>
          </a:r>
          <a:r>
            <a:rPr lang="it-IT"/>
            <a:t> a group of 10 people </a:t>
          </a:r>
          <a:r>
            <a:rPr lang="it-IT" err="1"/>
            <a:t>has</a:t>
          </a:r>
          <a:r>
            <a:rPr lang="it-IT"/>
            <a:t> a </a:t>
          </a:r>
          <a:r>
            <a:rPr lang="it-IT" err="1"/>
            <a:t>claustrophobic</a:t>
          </a:r>
          <a:r>
            <a:rPr lang="it-IT"/>
            <a:t> trip </a:t>
          </a:r>
          <a:r>
            <a:rPr lang="it-IT" err="1"/>
            <a:t>into</a:t>
          </a:r>
          <a:r>
            <a:rPr lang="it-IT"/>
            <a:t> the </a:t>
          </a:r>
          <a:r>
            <a:rPr lang="it-IT" err="1"/>
            <a:t>plastic</a:t>
          </a:r>
          <a:r>
            <a:rPr lang="it-IT"/>
            <a:t> </a:t>
          </a:r>
          <a:r>
            <a:rPr lang="it-IT" err="1"/>
            <a:t>ocean</a:t>
          </a:r>
          <a:endParaRPr lang="en-US"/>
        </a:p>
      </dgm:t>
    </dgm:pt>
    <dgm:pt modelId="{DC3C5F4C-6BED-4393-8F24-D1EB1A27A140}" type="parTrans" cxnId="{30A786BC-3C08-4A26-B982-00BD405D9124}">
      <dgm:prSet/>
      <dgm:spPr/>
      <dgm:t>
        <a:bodyPr/>
        <a:lstStyle/>
        <a:p>
          <a:endParaRPr lang="en-US"/>
        </a:p>
      </dgm:t>
    </dgm:pt>
    <dgm:pt modelId="{45E7A3EA-F883-4E3B-AD80-3B2197F0C93A}" type="sibTrans" cxnId="{30A786BC-3C08-4A26-B982-00BD405D9124}">
      <dgm:prSet/>
      <dgm:spPr/>
      <dgm:t>
        <a:bodyPr/>
        <a:lstStyle/>
        <a:p>
          <a:endParaRPr lang="en-US"/>
        </a:p>
      </dgm:t>
    </dgm:pt>
    <dgm:pt modelId="{38057ACD-934C-4A85-9DB2-C4FDF8FE21C3}">
      <dgm:prSet/>
      <dgm:spPr/>
      <dgm:t>
        <a:bodyPr/>
        <a:lstStyle/>
        <a:p>
          <a:pPr algn="just"/>
          <a:r>
            <a:rPr lang="it-IT"/>
            <a:t>Social </a:t>
          </a:r>
          <a:r>
            <a:rPr lang="it-IT" err="1"/>
            <a:t>interface</a:t>
          </a:r>
          <a:r>
            <a:rPr lang="it-IT"/>
            <a:t>: An app, </a:t>
          </a:r>
          <a:r>
            <a:rPr lang="it-IT" err="1"/>
            <a:t>linked</a:t>
          </a:r>
          <a:r>
            <a:rPr lang="it-IT"/>
            <a:t> to the </a:t>
          </a:r>
          <a:r>
            <a:rPr lang="it-IT" err="1"/>
            <a:t>exhibition</a:t>
          </a:r>
          <a:r>
            <a:rPr lang="it-IT"/>
            <a:t>, </a:t>
          </a:r>
          <a:r>
            <a:rPr lang="it-IT" err="1"/>
            <a:t>where</a:t>
          </a:r>
          <a:r>
            <a:rPr lang="it-IT"/>
            <a:t> </a:t>
          </a:r>
          <a:r>
            <a:rPr lang="it-IT" err="1"/>
            <a:t>we</a:t>
          </a:r>
          <a:r>
            <a:rPr lang="it-IT"/>
            <a:t> propose a challenge: 21 days of </a:t>
          </a:r>
          <a:r>
            <a:rPr lang="it-IT" err="1"/>
            <a:t>collecting</a:t>
          </a:r>
          <a:r>
            <a:rPr lang="it-IT"/>
            <a:t> </a:t>
          </a:r>
          <a:r>
            <a:rPr lang="it-IT" err="1"/>
            <a:t>plastic</a:t>
          </a:r>
          <a:r>
            <a:rPr lang="it-IT"/>
            <a:t>.</a:t>
          </a:r>
          <a:r>
            <a:rPr lang="en-US"/>
            <a:t> Enjoying this time bonding with other users during the collection</a:t>
          </a:r>
          <a:endParaRPr lang="it-IT"/>
        </a:p>
      </dgm:t>
    </dgm:pt>
    <dgm:pt modelId="{8F314DEE-50A3-4AC0-8CFB-BC480BDB780A}" type="parTrans" cxnId="{45C114B1-15BC-476B-9DD0-9AD7524F255D}">
      <dgm:prSet/>
      <dgm:spPr/>
      <dgm:t>
        <a:bodyPr/>
        <a:lstStyle/>
        <a:p>
          <a:endParaRPr lang="en-US"/>
        </a:p>
      </dgm:t>
    </dgm:pt>
    <dgm:pt modelId="{D7BEB483-86A2-4FFF-8561-BD9F05B8CB62}" type="sibTrans" cxnId="{45C114B1-15BC-476B-9DD0-9AD7524F255D}">
      <dgm:prSet/>
      <dgm:spPr/>
      <dgm:t>
        <a:bodyPr/>
        <a:lstStyle/>
        <a:p>
          <a:endParaRPr lang="en-US"/>
        </a:p>
      </dgm:t>
    </dgm:pt>
    <dgm:pt modelId="{7C8D39E2-3416-4692-A1B4-A57AE354FF8B}">
      <dgm:prSet/>
      <dgm:spPr/>
      <dgm:t>
        <a:bodyPr/>
        <a:lstStyle/>
        <a:p>
          <a:pPr algn="just"/>
          <a:r>
            <a:rPr lang="it-IT" err="1"/>
            <a:t>Discovering</a:t>
          </a:r>
          <a:r>
            <a:rPr lang="it-IT"/>
            <a:t> </a:t>
          </a:r>
          <a:r>
            <a:rPr lang="it-IT" err="1"/>
            <a:t>how</a:t>
          </a:r>
          <a:r>
            <a:rPr lang="it-IT"/>
            <a:t> good action can </a:t>
          </a:r>
          <a:r>
            <a:rPr lang="it-IT" err="1"/>
            <a:t>change</a:t>
          </a:r>
          <a:r>
            <a:rPr lang="it-IT"/>
            <a:t> the situation, </a:t>
          </a:r>
          <a:r>
            <a:rPr lang="it-IT" err="1"/>
            <a:t>circular</a:t>
          </a:r>
          <a:r>
            <a:rPr lang="it-IT"/>
            <a:t> narrative: </a:t>
          </a:r>
          <a:r>
            <a:rPr lang="it-IT" err="1"/>
            <a:t>relive</a:t>
          </a:r>
          <a:r>
            <a:rPr lang="it-IT"/>
            <a:t> part of the </a:t>
          </a:r>
          <a:r>
            <a:rPr lang="it-IT" err="1"/>
            <a:t>exhibition</a:t>
          </a:r>
          <a:r>
            <a:rPr lang="it-IT"/>
            <a:t> on the phone with the </a:t>
          </a:r>
          <a:r>
            <a:rPr lang="it-IT" err="1"/>
            <a:t>improvements</a:t>
          </a:r>
          <a:r>
            <a:rPr lang="it-IT"/>
            <a:t> in the </a:t>
          </a:r>
          <a:r>
            <a:rPr lang="it-IT" err="1"/>
            <a:t>ocean</a:t>
          </a:r>
          <a:r>
            <a:rPr lang="it-IT"/>
            <a:t> made by the user</a:t>
          </a:r>
          <a:endParaRPr lang="en-US"/>
        </a:p>
      </dgm:t>
    </dgm:pt>
    <dgm:pt modelId="{870E070A-9FB7-4A93-8D41-C1219BC1CF81}" type="parTrans" cxnId="{D42E280B-0ACB-4DE0-BB90-F3A084D8D20C}">
      <dgm:prSet/>
      <dgm:spPr/>
      <dgm:t>
        <a:bodyPr/>
        <a:lstStyle/>
        <a:p>
          <a:endParaRPr lang="en-US"/>
        </a:p>
      </dgm:t>
    </dgm:pt>
    <dgm:pt modelId="{E43D6B59-6B26-4123-954F-F940A8197928}" type="sibTrans" cxnId="{D42E280B-0ACB-4DE0-BB90-F3A084D8D20C}">
      <dgm:prSet/>
      <dgm:spPr/>
      <dgm:t>
        <a:bodyPr/>
        <a:lstStyle/>
        <a:p>
          <a:endParaRPr lang="en-US"/>
        </a:p>
      </dgm:t>
    </dgm:pt>
    <dgm:pt modelId="{89AEDD64-2762-4830-AF5D-7A8D477FD919}" type="pres">
      <dgm:prSet presAssocID="{EB8EA9FB-DF22-4F37-9A02-78747CC1209B}" presName="outerComposite" presStyleCnt="0">
        <dgm:presLayoutVars>
          <dgm:chMax val="5"/>
          <dgm:dir/>
          <dgm:resizeHandles val="exact"/>
        </dgm:presLayoutVars>
      </dgm:prSet>
      <dgm:spPr/>
    </dgm:pt>
    <dgm:pt modelId="{6F1926EF-0CE2-40FE-8E8D-5DE3F2531E19}" type="pres">
      <dgm:prSet presAssocID="{EB8EA9FB-DF22-4F37-9A02-78747CC1209B}" presName="dummyMaxCanvas" presStyleCnt="0">
        <dgm:presLayoutVars/>
      </dgm:prSet>
      <dgm:spPr/>
    </dgm:pt>
    <dgm:pt modelId="{B4FCE65F-92AC-4581-A9A0-CDAE47B8686A}" type="pres">
      <dgm:prSet presAssocID="{EB8EA9FB-DF22-4F37-9A02-78747CC1209B}" presName="ThreeNodes_1" presStyleLbl="node1" presStyleIdx="0" presStyleCnt="3">
        <dgm:presLayoutVars>
          <dgm:bulletEnabled val="1"/>
        </dgm:presLayoutVars>
      </dgm:prSet>
      <dgm:spPr/>
    </dgm:pt>
    <dgm:pt modelId="{D7F269A9-D577-4093-BE7D-8B2AF756D9D0}" type="pres">
      <dgm:prSet presAssocID="{EB8EA9FB-DF22-4F37-9A02-78747CC1209B}" presName="ThreeNodes_2" presStyleLbl="node1" presStyleIdx="1" presStyleCnt="3">
        <dgm:presLayoutVars>
          <dgm:bulletEnabled val="1"/>
        </dgm:presLayoutVars>
      </dgm:prSet>
      <dgm:spPr/>
    </dgm:pt>
    <dgm:pt modelId="{3FB6805F-D7A2-4058-B161-99E53FD21E7C}" type="pres">
      <dgm:prSet presAssocID="{EB8EA9FB-DF22-4F37-9A02-78747CC1209B}" presName="ThreeNodes_3" presStyleLbl="node1" presStyleIdx="2" presStyleCnt="3">
        <dgm:presLayoutVars>
          <dgm:bulletEnabled val="1"/>
        </dgm:presLayoutVars>
      </dgm:prSet>
      <dgm:spPr/>
    </dgm:pt>
    <dgm:pt modelId="{E6D929F4-B944-4420-B1F6-445FBD0B140D}" type="pres">
      <dgm:prSet presAssocID="{EB8EA9FB-DF22-4F37-9A02-78747CC1209B}" presName="ThreeConn_1-2" presStyleLbl="fgAccFollowNode1" presStyleIdx="0" presStyleCnt="2">
        <dgm:presLayoutVars>
          <dgm:bulletEnabled val="1"/>
        </dgm:presLayoutVars>
      </dgm:prSet>
      <dgm:spPr/>
    </dgm:pt>
    <dgm:pt modelId="{0980F9E2-C826-4324-8115-EC66A17730CF}" type="pres">
      <dgm:prSet presAssocID="{EB8EA9FB-DF22-4F37-9A02-78747CC1209B}" presName="ThreeConn_2-3" presStyleLbl="fgAccFollowNode1" presStyleIdx="1" presStyleCnt="2">
        <dgm:presLayoutVars>
          <dgm:bulletEnabled val="1"/>
        </dgm:presLayoutVars>
      </dgm:prSet>
      <dgm:spPr/>
    </dgm:pt>
    <dgm:pt modelId="{3F183DE9-9D9E-4F87-89E9-98A03D25CAEE}" type="pres">
      <dgm:prSet presAssocID="{EB8EA9FB-DF22-4F37-9A02-78747CC1209B}" presName="ThreeNodes_1_text" presStyleLbl="node1" presStyleIdx="2" presStyleCnt="3">
        <dgm:presLayoutVars>
          <dgm:bulletEnabled val="1"/>
        </dgm:presLayoutVars>
      </dgm:prSet>
      <dgm:spPr/>
    </dgm:pt>
    <dgm:pt modelId="{431D21AE-4775-486A-B573-737FC2877118}" type="pres">
      <dgm:prSet presAssocID="{EB8EA9FB-DF22-4F37-9A02-78747CC1209B}" presName="ThreeNodes_2_text" presStyleLbl="node1" presStyleIdx="2" presStyleCnt="3">
        <dgm:presLayoutVars>
          <dgm:bulletEnabled val="1"/>
        </dgm:presLayoutVars>
      </dgm:prSet>
      <dgm:spPr/>
    </dgm:pt>
    <dgm:pt modelId="{1D2F2D0E-CD9A-441F-90C2-861C367C741B}" type="pres">
      <dgm:prSet presAssocID="{EB8EA9FB-DF22-4F37-9A02-78747CC1209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42E280B-0ACB-4DE0-BB90-F3A084D8D20C}" srcId="{EB8EA9FB-DF22-4F37-9A02-78747CC1209B}" destId="{7C8D39E2-3416-4692-A1B4-A57AE354FF8B}" srcOrd="2" destOrd="0" parTransId="{870E070A-9FB7-4A93-8D41-C1219BC1CF81}" sibTransId="{E43D6B59-6B26-4123-954F-F940A8197928}"/>
    <dgm:cxn modelId="{E907470D-3C12-4A8B-AAE5-919DF155C9C9}" type="presOf" srcId="{38057ACD-934C-4A85-9DB2-C4FDF8FE21C3}" destId="{D7F269A9-D577-4093-BE7D-8B2AF756D9D0}" srcOrd="0" destOrd="0" presId="urn:microsoft.com/office/officeart/2005/8/layout/vProcess5"/>
    <dgm:cxn modelId="{37EED913-F32C-4CC9-9FA5-0D4CFA5B1CAB}" type="presOf" srcId="{D7BEB483-86A2-4FFF-8561-BD9F05B8CB62}" destId="{0980F9E2-C826-4324-8115-EC66A17730CF}" srcOrd="0" destOrd="0" presId="urn:microsoft.com/office/officeart/2005/8/layout/vProcess5"/>
    <dgm:cxn modelId="{2E144528-49FC-4809-8F99-96CF0512050D}" type="presOf" srcId="{38057ACD-934C-4A85-9DB2-C4FDF8FE21C3}" destId="{431D21AE-4775-486A-B573-737FC2877118}" srcOrd="1" destOrd="0" presId="urn:microsoft.com/office/officeart/2005/8/layout/vProcess5"/>
    <dgm:cxn modelId="{24AB3596-8593-4538-840D-6CAF77D68CC2}" type="presOf" srcId="{EB8EA9FB-DF22-4F37-9A02-78747CC1209B}" destId="{89AEDD64-2762-4830-AF5D-7A8D477FD919}" srcOrd="0" destOrd="0" presId="urn:microsoft.com/office/officeart/2005/8/layout/vProcess5"/>
    <dgm:cxn modelId="{DFAF61A7-FDCB-4339-AE84-C5FB38F9180D}" type="presOf" srcId="{7C8D39E2-3416-4692-A1B4-A57AE354FF8B}" destId="{1D2F2D0E-CD9A-441F-90C2-861C367C741B}" srcOrd="1" destOrd="0" presId="urn:microsoft.com/office/officeart/2005/8/layout/vProcess5"/>
    <dgm:cxn modelId="{45C114B1-15BC-476B-9DD0-9AD7524F255D}" srcId="{EB8EA9FB-DF22-4F37-9A02-78747CC1209B}" destId="{38057ACD-934C-4A85-9DB2-C4FDF8FE21C3}" srcOrd="1" destOrd="0" parTransId="{8F314DEE-50A3-4AC0-8CFB-BC480BDB780A}" sibTransId="{D7BEB483-86A2-4FFF-8561-BD9F05B8CB62}"/>
    <dgm:cxn modelId="{30A786BC-3C08-4A26-B982-00BD405D9124}" srcId="{EB8EA9FB-DF22-4F37-9A02-78747CC1209B}" destId="{60CC8BD8-A0A1-4357-BDA9-01142D5540C4}" srcOrd="0" destOrd="0" parTransId="{DC3C5F4C-6BED-4393-8F24-D1EB1A27A140}" sibTransId="{45E7A3EA-F883-4E3B-AD80-3B2197F0C93A}"/>
    <dgm:cxn modelId="{FA99F8BC-8799-494D-BE76-CDC891335617}" type="presOf" srcId="{60CC8BD8-A0A1-4357-BDA9-01142D5540C4}" destId="{3F183DE9-9D9E-4F87-89E9-98A03D25CAEE}" srcOrd="1" destOrd="0" presId="urn:microsoft.com/office/officeart/2005/8/layout/vProcess5"/>
    <dgm:cxn modelId="{1AB294C4-2047-4F76-9427-6AE9915FD59C}" type="presOf" srcId="{60CC8BD8-A0A1-4357-BDA9-01142D5540C4}" destId="{B4FCE65F-92AC-4581-A9A0-CDAE47B8686A}" srcOrd="0" destOrd="0" presId="urn:microsoft.com/office/officeart/2005/8/layout/vProcess5"/>
    <dgm:cxn modelId="{0DB2EED3-DFAE-44A3-8F40-8CA375DBF3A6}" type="presOf" srcId="{7C8D39E2-3416-4692-A1B4-A57AE354FF8B}" destId="{3FB6805F-D7A2-4058-B161-99E53FD21E7C}" srcOrd="0" destOrd="0" presId="urn:microsoft.com/office/officeart/2005/8/layout/vProcess5"/>
    <dgm:cxn modelId="{D2F6A1E5-C92C-45DE-A563-92757F1F1509}" type="presOf" srcId="{45E7A3EA-F883-4E3B-AD80-3B2197F0C93A}" destId="{E6D929F4-B944-4420-B1F6-445FBD0B140D}" srcOrd="0" destOrd="0" presId="urn:microsoft.com/office/officeart/2005/8/layout/vProcess5"/>
    <dgm:cxn modelId="{0BD2562F-9FB6-4A9E-9FC1-F3C4B68CC66C}" type="presParOf" srcId="{89AEDD64-2762-4830-AF5D-7A8D477FD919}" destId="{6F1926EF-0CE2-40FE-8E8D-5DE3F2531E19}" srcOrd="0" destOrd="0" presId="urn:microsoft.com/office/officeart/2005/8/layout/vProcess5"/>
    <dgm:cxn modelId="{AF416F3C-DD1E-4062-8AF0-482A266F1B3D}" type="presParOf" srcId="{89AEDD64-2762-4830-AF5D-7A8D477FD919}" destId="{B4FCE65F-92AC-4581-A9A0-CDAE47B8686A}" srcOrd="1" destOrd="0" presId="urn:microsoft.com/office/officeart/2005/8/layout/vProcess5"/>
    <dgm:cxn modelId="{150C706E-14E4-4AEC-AA07-8388C429B816}" type="presParOf" srcId="{89AEDD64-2762-4830-AF5D-7A8D477FD919}" destId="{D7F269A9-D577-4093-BE7D-8B2AF756D9D0}" srcOrd="2" destOrd="0" presId="urn:microsoft.com/office/officeart/2005/8/layout/vProcess5"/>
    <dgm:cxn modelId="{DAFC5F1C-5702-4B06-AA85-45C815BAFFC4}" type="presParOf" srcId="{89AEDD64-2762-4830-AF5D-7A8D477FD919}" destId="{3FB6805F-D7A2-4058-B161-99E53FD21E7C}" srcOrd="3" destOrd="0" presId="urn:microsoft.com/office/officeart/2005/8/layout/vProcess5"/>
    <dgm:cxn modelId="{6E402CA7-DABF-4581-877C-852A02B45DC4}" type="presParOf" srcId="{89AEDD64-2762-4830-AF5D-7A8D477FD919}" destId="{E6D929F4-B944-4420-B1F6-445FBD0B140D}" srcOrd="4" destOrd="0" presId="urn:microsoft.com/office/officeart/2005/8/layout/vProcess5"/>
    <dgm:cxn modelId="{5EB19B73-ABD6-49E6-87C7-B42DE5ECCB89}" type="presParOf" srcId="{89AEDD64-2762-4830-AF5D-7A8D477FD919}" destId="{0980F9E2-C826-4324-8115-EC66A17730CF}" srcOrd="5" destOrd="0" presId="urn:microsoft.com/office/officeart/2005/8/layout/vProcess5"/>
    <dgm:cxn modelId="{695AF3E5-CDA3-4D94-91B4-1A0663B84306}" type="presParOf" srcId="{89AEDD64-2762-4830-AF5D-7A8D477FD919}" destId="{3F183DE9-9D9E-4F87-89E9-98A03D25CAEE}" srcOrd="6" destOrd="0" presId="urn:microsoft.com/office/officeart/2005/8/layout/vProcess5"/>
    <dgm:cxn modelId="{927300CA-BDFA-4909-8159-1DD4DD79C2E7}" type="presParOf" srcId="{89AEDD64-2762-4830-AF5D-7A8D477FD919}" destId="{431D21AE-4775-486A-B573-737FC2877118}" srcOrd="7" destOrd="0" presId="urn:microsoft.com/office/officeart/2005/8/layout/vProcess5"/>
    <dgm:cxn modelId="{92A0D4BC-0755-435E-B7EB-0390F9BBF935}" type="presParOf" srcId="{89AEDD64-2762-4830-AF5D-7A8D477FD919}" destId="{1D2F2D0E-CD9A-441F-90C2-861C367C741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0B1F84-51F1-4D01-AF73-91324CCC9ED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1CE00F-804F-4E24-A242-1CA2487E2FCD}">
      <dgm:prSet/>
      <dgm:spPr/>
      <dgm:t>
        <a:bodyPr/>
        <a:lstStyle/>
        <a:p>
          <a:r>
            <a:rPr lang="en-US"/>
            <a:t>Environmental organization (WWF, Greenpeace </a:t>
          </a:r>
          <a:r>
            <a:rPr lang="en-US" err="1"/>
            <a:t>ecc</a:t>
          </a:r>
          <a:r>
            <a:rPr lang="en-US"/>
            <a:t>… </a:t>
          </a:r>
          <a:r>
            <a:rPr lang="en-US" err="1"/>
            <a:t>ecc</a:t>
          </a:r>
          <a:r>
            <a:rPr lang="en-US"/>
            <a:t>…).</a:t>
          </a:r>
        </a:p>
      </dgm:t>
    </dgm:pt>
    <dgm:pt modelId="{F3125621-61C3-4ACD-B11A-3755CECB4329}" type="parTrans" cxnId="{34458023-DD73-4E26-970D-79C3A95A3DEC}">
      <dgm:prSet/>
      <dgm:spPr/>
      <dgm:t>
        <a:bodyPr/>
        <a:lstStyle/>
        <a:p>
          <a:endParaRPr lang="en-US"/>
        </a:p>
      </dgm:t>
    </dgm:pt>
    <dgm:pt modelId="{EAB8227B-D2D4-4819-8A52-79C9595D3634}" type="sibTrans" cxnId="{34458023-DD73-4E26-970D-79C3A95A3DEC}">
      <dgm:prSet/>
      <dgm:spPr/>
      <dgm:t>
        <a:bodyPr/>
        <a:lstStyle/>
        <a:p>
          <a:endParaRPr lang="en-US"/>
        </a:p>
      </dgm:t>
    </dgm:pt>
    <dgm:pt modelId="{799C4643-EDDD-4594-A1A5-2BD1A5B1A7E7}">
      <dgm:prSet/>
      <dgm:spPr/>
      <dgm:t>
        <a:bodyPr/>
        <a:lstStyle/>
        <a:p>
          <a:r>
            <a:rPr lang="en-US"/>
            <a:t>National governments and international organisations.</a:t>
          </a:r>
        </a:p>
      </dgm:t>
    </dgm:pt>
    <dgm:pt modelId="{37407625-0F9B-4B4C-A2DF-5DF40D720C05}" type="parTrans" cxnId="{84703690-9080-4550-8242-0AE1C5814DB2}">
      <dgm:prSet/>
      <dgm:spPr/>
      <dgm:t>
        <a:bodyPr/>
        <a:lstStyle/>
        <a:p>
          <a:endParaRPr lang="en-US"/>
        </a:p>
      </dgm:t>
    </dgm:pt>
    <dgm:pt modelId="{756D3A6D-36E3-425D-BA8C-D81CE5C0148B}" type="sibTrans" cxnId="{84703690-9080-4550-8242-0AE1C5814DB2}">
      <dgm:prSet/>
      <dgm:spPr/>
      <dgm:t>
        <a:bodyPr/>
        <a:lstStyle/>
        <a:p>
          <a:endParaRPr lang="en-US"/>
        </a:p>
      </dgm:t>
    </dgm:pt>
    <dgm:pt modelId="{B201C681-8374-4B6F-B33E-CC1F15C7D923}">
      <dgm:prSet/>
      <dgm:spPr/>
      <dgm:t>
        <a:bodyPr/>
        <a:lstStyle/>
        <a:p>
          <a:r>
            <a:rPr lang="en-US"/>
            <a:t>Aquarium.</a:t>
          </a:r>
        </a:p>
      </dgm:t>
    </dgm:pt>
    <dgm:pt modelId="{F2B22B71-BC00-4A48-BDFF-0C62FBF71CCD}" type="parTrans" cxnId="{C0C8C63E-7A7A-405C-BCCF-1E77BF09CC07}">
      <dgm:prSet/>
      <dgm:spPr/>
      <dgm:t>
        <a:bodyPr/>
        <a:lstStyle/>
        <a:p>
          <a:endParaRPr lang="en-US"/>
        </a:p>
      </dgm:t>
    </dgm:pt>
    <dgm:pt modelId="{129DB765-2081-40BA-887A-A9D2CDE25FE2}" type="sibTrans" cxnId="{C0C8C63E-7A7A-405C-BCCF-1E77BF09CC07}">
      <dgm:prSet/>
      <dgm:spPr/>
      <dgm:t>
        <a:bodyPr/>
        <a:lstStyle/>
        <a:p>
          <a:endParaRPr lang="en-US"/>
        </a:p>
      </dgm:t>
    </dgm:pt>
    <dgm:pt modelId="{5009C7C6-AE13-4071-B999-CC0F1023900D}">
      <dgm:prSet/>
      <dgm:spPr/>
      <dgm:t>
        <a:bodyPr/>
        <a:lstStyle/>
        <a:p>
          <a:r>
            <a:rPr lang="en-US"/>
            <a:t>Component within the exhibitions.</a:t>
          </a:r>
        </a:p>
      </dgm:t>
    </dgm:pt>
    <dgm:pt modelId="{4D44CB07-0C62-479E-9B9E-D43EE88DB03C}" type="parTrans" cxnId="{A9625713-6C4A-4891-A03D-F392283A1F3A}">
      <dgm:prSet/>
      <dgm:spPr/>
      <dgm:t>
        <a:bodyPr/>
        <a:lstStyle/>
        <a:p>
          <a:endParaRPr lang="en-US"/>
        </a:p>
      </dgm:t>
    </dgm:pt>
    <dgm:pt modelId="{80879D8D-0F9A-441F-A4CE-FE7CC1AC0226}" type="sibTrans" cxnId="{A9625713-6C4A-4891-A03D-F392283A1F3A}">
      <dgm:prSet/>
      <dgm:spPr/>
      <dgm:t>
        <a:bodyPr/>
        <a:lstStyle/>
        <a:p>
          <a:endParaRPr lang="en-US"/>
        </a:p>
      </dgm:t>
    </dgm:pt>
    <dgm:pt modelId="{442179EC-BD50-403A-9194-B01916926F32}" type="pres">
      <dgm:prSet presAssocID="{6D0B1F84-51F1-4D01-AF73-91324CCC9EDB}" presName="linear" presStyleCnt="0">
        <dgm:presLayoutVars>
          <dgm:animLvl val="lvl"/>
          <dgm:resizeHandles val="exact"/>
        </dgm:presLayoutVars>
      </dgm:prSet>
      <dgm:spPr/>
    </dgm:pt>
    <dgm:pt modelId="{6B7DF48B-2865-4C01-B89A-A0F19EE73524}" type="pres">
      <dgm:prSet presAssocID="{4D1CE00F-804F-4E24-A242-1CA2487E2F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F8D6DCF-8219-4E4C-ABF9-E39B6F696BD8}" type="pres">
      <dgm:prSet presAssocID="{EAB8227B-D2D4-4819-8A52-79C9595D3634}" presName="spacer" presStyleCnt="0"/>
      <dgm:spPr/>
    </dgm:pt>
    <dgm:pt modelId="{16D867B0-3623-472E-AF7D-057969A39D91}" type="pres">
      <dgm:prSet presAssocID="{799C4643-EDDD-4594-A1A5-2BD1A5B1A7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51B51EF-D3CE-47B8-80BB-B84DB1E33F44}" type="pres">
      <dgm:prSet presAssocID="{756D3A6D-36E3-425D-BA8C-D81CE5C0148B}" presName="spacer" presStyleCnt="0"/>
      <dgm:spPr/>
    </dgm:pt>
    <dgm:pt modelId="{48269645-B46E-47EC-9B6F-B8D4CB1E4066}" type="pres">
      <dgm:prSet presAssocID="{B201C681-8374-4B6F-B33E-CC1F15C7D9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591308-C1A5-497C-97E1-41827011FFD0}" type="pres">
      <dgm:prSet presAssocID="{129DB765-2081-40BA-887A-A9D2CDE25FE2}" presName="spacer" presStyleCnt="0"/>
      <dgm:spPr/>
    </dgm:pt>
    <dgm:pt modelId="{E32EC0AE-FD52-492B-9E24-3426DFAF1394}" type="pres">
      <dgm:prSet presAssocID="{5009C7C6-AE13-4071-B999-CC0F1023900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F2DC205-08A6-4084-A6C1-DE4FFEACF966}" type="presOf" srcId="{6D0B1F84-51F1-4D01-AF73-91324CCC9EDB}" destId="{442179EC-BD50-403A-9194-B01916926F32}" srcOrd="0" destOrd="0" presId="urn:microsoft.com/office/officeart/2005/8/layout/vList2"/>
    <dgm:cxn modelId="{A9625713-6C4A-4891-A03D-F392283A1F3A}" srcId="{6D0B1F84-51F1-4D01-AF73-91324CCC9EDB}" destId="{5009C7C6-AE13-4071-B999-CC0F1023900D}" srcOrd="3" destOrd="0" parTransId="{4D44CB07-0C62-479E-9B9E-D43EE88DB03C}" sibTransId="{80879D8D-0F9A-441F-A4CE-FE7CC1AC0226}"/>
    <dgm:cxn modelId="{34458023-DD73-4E26-970D-79C3A95A3DEC}" srcId="{6D0B1F84-51F1-4D01-AF73-91324CCC9EDB}" destId="{4D1CE00F-804F-4E24-A242-1CA2487E2FCD}" srcOrd="0" destOrd="0" parTransId="{F3125621-61C3-4ACD-B11A-3755CECB4329}" sibTransId="{EAB8227B-D2D4-4819-8A52-79C9595D3634}"/>
    <dgm:cxn modelId="{18CA3B3D-7908-477E-BF52-FEA338E11368}" type="presOf" srcId="{5009C7C6-AE13-4071-B999-CC0F1023900D}" destId="{E32EC0AE-FD52-492B-9E24-3426DFAF1394}" srcOrd="0" destOrd="0" presId="urn:microsoft.com/office/officeart/2005/8/layout/vList2"/>
    <dgm:cxn modelId="{C0C8C63E-7A7A-405C-BCCF-1E77BF09CC07}" srcId="{6D0B1F84-51F1-4D01-AF73-91324CCC9EDB}" destId="{B201C681-8374-4B6F-B33E-CC1F15C7D923}" srcOrd="2" destOrd="0" parTransId="{F2B22B71-BC00-4A48-BDFF-0C62FBF71CCD}" sibTransId="{129DB765-2081-40BA-887A-A9D2CDE25FE2}"/>
    <dgm:cxn modelId="{3771D28B-E6E0-4010-9B8E-E1968687AF9A}" type="presOf" srcId="{799C4643-EDDD-4594-A1A5-2BD1A5B1A7E7}" destId="{16D867B0-3623-472E-AF7D-057969A39D91}" srcOrd="0" destOrd="0" presId="urn:microsoft.com/office/officeart/2005/8/layout/vList2"/>
    <dgm:cxn modelId="{84703690-9080-4550-8242-0AE1C5814DB2}" srcId="{6D0B1F84-51F1-4D01-AF73-91324CCC9EDB}" destId="{799C4643-EDDD-4594-A1A5-2BD1A5B1A7E7}" srcOrd="1" destOrd="0" parTransId="{37407625-0F9B-4B4C-A2DF-5DF40D720C05}" sibTransId="{756D3A6D-36E3-425D-BA8C-D81CE5C0148B}"/>
    <dgm:cxn modelId="{A5547CBB-6DC7-4B22-9610-E5D585A6FEDB}" type="presOf" srcId="{4D1CE00F-804F-4E24-A242-1CA2487E2FCD}" destId="{6B7DF48B-2865-4C01-B89A-A0F19EE73524}" srcOrd="0" destOrd="0" presId="urn:microsoft.com/office/officeart/2005/8/layout/vList2"/>
    <dgm:cxn modelId="{7C7ABEFE-CCBB-49B2-BD69-8E0F6A1CEB3F}" type="presOf" srcId="{B201C681-8374-4B6F-B33E-CC1F15C7D923}" destId="{48269645-B46E-47EC-9B6F-B8D4CB1E4066}" srcOrd="0" destOrd="0" presId="urn:microsoft.com/office/officeart/2005/8/layout/vList2"/>
    <dgm:cxn modelId="{ECD58EEE-8CF8-428F-8E92-6C0DB73EFF9E}" type="presParOf" srcId="{442179EC-BD50-403A-9194-B01916926F32}" destId="{6B7DF48B-2865-4C01-B89A-A0F19EE73524}" srcOrd="0" destOrd="0" presId="urn:microsoft.com/office/officeart/2005/8/layout/vList2"/>
    <dgm:cxn modelId="{565AD1D2-C4E4-4AAD-AD4D-265B41B31109}" type="presParOf" srcId="{442179EC-BD50-403A-9194-B01916926F32}" destId="{DF8D6DCF-8219-4E4C-ABF9-E39B6F696BD8}" srcOrd="1" destOrd="0" presId="urn:microsoft.com/office/officeart/2005/8/layout/vList2"/>
    <dgm:cxn modelId="{082C5E54-AF50-483A-88CC-383D46597006}" type="presParOf" srcId="{442179EC-BD50-403A-9194-B01916926F32}" destId="{16D867B0-3623-472E-AF7D-057969A39D91}" srcOrd="2" destOrd="0" presId="urn:microsoft.com/office/officeart/2005/8/layout/vList2"/>
    <dgm:cxn modelId="{2E257771-F501-423A-A0DC-289646BE4278}" type="presParOf" srcId="{442179EC-BD50-403A-9194-B01916926F32}" destId="{C51B51EF-D3CE-47B8-80BB-B84DB1E33F44}" srcOrd="3" destOrd="0" presId="urn:microsoft.com/office/officeart/2005/8/layout/vList2"/>
    <dgm:cxn modelId="{FEBCD8EA-35BC-401D-92B3-87789401D739}" type="presParOf" srcId="{442179EC-BD50-403A-9194-B01916926F32}" destId="{48269645-B46E-47EC-9B6F-B8D4CB1E4066}" srcOrd="4" destOrd="0" presId="urn:microsoft.com/office/officeart/2005/8/layout/vList2"/>
    <dgm:cxn modelId="{54BAB038-0627-444A-A9C7-77D5B3E3704B}" type="presParOf" srcId="{442179EC-BD50-403A-9194-B01916926F32}" destId="{39591308-C1A5-497C-97E1-41827011FFD0}" srcOrd="5" destOrd="0" presId="urn:microsoft.com/office/officeart/2005/8/layout/vList2"/>
    <dgm:cxn modelId="{E6E8B4EE-B74B-4156-9451-528C67F04651}" type="presParOf" srcId="{442179EC-BD50-403A-9194-B01916926F32}" destId="{E32EC0AE-FD52-492B-9E24-3426DFAF139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6A52FB-E53A-4C72-A9C3-F868DCAA204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BFCF44-6485-4BD6-8558-6CF39ED7ADC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Educational</a:t>
          </a:r>
          <a:endParaRPr lang="en-US"/>
        </a:p>
      </dgm:t>
    </dgm:pt>
    <dgm:pt modelId="{B4DEECE7-A5C7-4314-B2E5-D915B5172802}" type="parTrans" cxnId="{77EEC475-087A-436B-8427-43CDBCA19158}">
      <dgm:prSet/>
      <dgm:spPr/>
      <dgm:t>
        <a:bodyPr/>
        <a:lstStyle/>
        <a:p>
          <a:endParaRPr lang="en-US"/>
        </a:p>
      </dgm:t>
    </dgm:pt>
    <dgm:pt modelId="{31ECA8D7-F4C8-4DCB-8316-03232EDF02B5}" type="sibTrans" cxnId="{77EEC475-087A-436B-8427-43CDBCA19158}">
      <dgm:prSet/>
      <dgm:spPr/>
      <dgm:t>
        <a:bodyPr/>
        <a:lstStyle/>
        <a:p>
          <a:endParaRPr lang="en-US"/>
        </a:p>
      </dgm:t>
    </dgm:pt>
    <dgm:pt modelId="{E2BAAADF-1502-45D4-B16E-77B71180E44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Increase</a:t>
          </a:r>
          <a:r>
            <a:rPr lang="it-IT"/>
            <a:t> </a:t>
          </a:r>
          <a:r>
            <a:rPr lang="it-IT" err="1"/>
            <a:t>awareness</a:t>
          </a:r>
          <a:endParaRPr lang="en-US"/>
        </a:p>
      </dgm:t>
    </dgm:pt>
    <dgm:pt modelId="{06620369-7325-4879-9E2F-881DB4319927}" type="parTrans" cxnId="{7A4C4063-6D78-4AC9-9546-D7B59B101EDF}">
      <dgm:prSet/>
      <dgm:spPr/>
      <dgm:t>
        <a:bodyPr/>
        <a:lstStyle/>
        <a:p>
          <a:endParaRPr lang="en-US"/>
        </a:p>
      </dgm:t>
    </dgm:pt>
    <dgm:pt modelId="{5DCA978E-5977-4598-931E-AED0523E2D3D}" type="sibTrans" cxnId="{7A4C4063-6D78-4AC9-9546-D7B59B101EDF}">
      <dgm:prSet/>
      <dgm:spPr/>
      <dgm:t>
        <a:bodyPr/>
        <a:lstStyle/>
        <a:p>
          <a:endParaRPr lang="en-US"/>
        </a:p>
      </dgm:t>
    </dgm:pt>
    <dgm:pt modelId="{422E4B21-F155-4D8D-B495-DDFD6AA07E6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/>
            <a:t>Encourage</a:t>
          </a:r>
          <a:r>
            <a:rPr lang="it-IT"/>
            <a:t> a </a:t>
          </a:r>
          <a:r>
            <a:rPr lang="it-IT" err="1"/>
            <a:t>virtuous</a:t>
          </a:r>
          <a:r>
            <a:rPr lang="it-IT"/>
            <a:t> </a:t>
          </a:r>
          <a:r>
            <a:rPr lang="it-IT" err="1"/>
            <a:t>behavior</a:t>
          </a:r>
          <a:endParaRPr lang="en-US"/>
        </a:p>
      </dgm:t>
    </dgm:pt>
    <dgm:pt modelId="{41098FFB-8C4B-4E98-A747-917F207A3704}" type="parTrans" cxnId="{4997EA6E-4BE5-4112-BE73-35837E782319}">
      <dgm:prSet/>
      <dgm:spPr/>
      <dgm:t>
        <a:bodyPr/>
        <a:lstStyle/>
        <a:p>
          <a:endParaRPr lang="en-US"/>
        </a:p>
      </dgm:t>
    </dgm:pt>
    <dgm:pt modelId="{85C6BBA4-69CD-460D-8190-6D1C64A18CC6}" type="sibTrans" cxnId="{4997EA6E-4BE5-4112-BE73-35837E782319}">
      <dgm:prSet/>
      <dgm:spPr/>
      <dgm:t>
        <a:bodyPr/>
        <a:lstStyle/>
        <a:p>
          <a:endParaRPr lang="en-US"/>
        </a:p>
      </dgm:t>
    </dgm:pt>
    <dgm:pt modelId="{844DF981-A422-46BA-B219-C19EB79FF06E}" type="pres">
      <dgm:prSet presAssocID="{266A52FB-E53A-4C72-A9C3-F868DCAA2046}" presName="root" presStyleCnt="0">
        <dgm:presLayoutVars>
          <dgm:dir/>
          <dgm:resizeHandles val="exact"/>
        </dgm:presLayoutVars>
      </dgm:prSet>
      <dgm:spPr/>
    </dgm:pt>
    <dgm:pt modelId="{65C363E6-102C-4A4A-BEBA-CBE973D63725}" type="pres">
      <dgm:prSet presAssocID="{5BBFCF44-6485-4BD6-8558-6CF39ED7ADCB}" presName="compNode" presStyleCnt="0"/>
      <dgm:spPr/>
    </dgm:pt>
    <dgm:pt modelId="{503EC78F-6769-4AE0-B481-276AD8FDF571}" type="pres">
      <dgm:prSet presAssocID="{5BBFCF44-6485-4BD6-8558-6CF39ED7A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DB71B37-B719-433A-8DC3-02CD15F7746E}" type="pres">
      <dgm:prSet presAssocID="{5BBFCF44-6485-4BD6-8558-6CF39ED7ADCB}" presName="spaceRect" presStyleCnt="0"/>
      <dgm:spPr/>
    </dgm:pt>
    <dgm:pt modelId="{65037177-6F1B-4B97-9BB2-E12CD5B5EFFC}" type="pres">
      <dgm:prSet presAssocID="{5BBFCF44-6485-4BD6-8558-6CF39ED7ADCB}" presName="textRect" presStyleLbl="revTx" presStyleIdx="0" presStyleCnt="3">
        <dgm:presLayoutVars>
          <dgm:chMax val="1"/>
          <dgm:chPref val="1"/>
        </dgm:presLayoutVars>
      </dgm:prSet>
      <dgm:spPr/>
    </dgm:pt>
    <dgm:pt modelId="{5035D770-9E03-47B2-8720-DAAAF5FAC784}" type="pres">
      <dgm:prSet presAssocID="{31ECA8D7-F4C8-4DCB-8316-03232EDF02B5}" presName="sibTrans" presStyleCnt="0"/>
      <dgm:spPr/>
    </dgm:pt>
    <dgm:pt modelId="{DCF3E56A-D227-437C-9895-88B2442545E3}" type="pres">
      <dgm:prSet presAssocID="{E2BAAADF-1502-45D4-B16E-77B71180E445}" presName="compNode" presStyleCnt="0"/>
      <dgm:spPr/>
    </dgm:pt>
    <dgm:pt modelId="{CBE538EE-6E19-4BF8-9ADD-3DF2EE3017D1}" type="pres">
      <dgm:prSet presAssocID="{E2BAAADF-1502-45D4-B16E-77B71180E4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ona idea contorno"/>
        </a:ext>
      </dgm:extLst>
    </dgm:pt>
    <dgm:pt modelId="{F7682285-118A-48AE-AF09-BDC3C5A904B4}" type="pres">
      <dgm:prSet presAssocID="{E2BAAADF-1502-45D4-B16E-77B71180E445}" presName="spaceRect" presStyleCnt="0"/>
      <dgm:spPr/>
    </dgm:pt>
    <dgm:pt modelId="{491AB316-6043-47F5-B0B5-3FF165041931}" type="pres">
      <dgm:prSet presAssocID="{E2BAAADF-1502-45D4-B16E-77B71180E445}" presName="textRect" presStyleLbl="revTx" presStyleIdx="1" presStyleCnt="3">
        <dgm:presLayoutVars>
          <dgm:chMax val="1"/>
          <dgm:chPref val="1"/>
        </dgm:presLayoutVars>
      </dgm:prSet>
      <dgm:spPr/>
    </dgm:pt>
    <dgm:pt modelId="{F1EA0916-347E-438F-906B-8D44CC8DFF20}" type="pres">
      <dgm:prSet presAssocID="{5DCA978E-5977-4598-931E-AED0523E2D3D}" presName="sibTrans" presStyleCnt="0"/>
      <dgm:spPr/>
    </dgm:pt>
    <dgm:pt modelId="{6643DFAB-1DC2-4091-9051-33B3AA5AC944}" type="pres">
      <dgm:prSet presAssocID="{422E4B21-F155-4D8D-B495-DDFD6AA07E6D}" presName="compNode" presStyleCnt="0"/>
      <dgm:spPr/>
    </dgm:pt>
    <dgm:pt modelId="{3D1DEF7E-1480-4E81-888D-F7DF78806594}" type="pres">
      <dgm:prSet presAssocID="{422E4B21-F155-4D8D-B495-DDFD6AA07E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stenibilità con riempimento a tinta unita"/>
        </a:ext>
      </dgm:extLst>
    </dgm:pt>
    <dgm:pt modelId="{99887D04-3352-4B93-A181-B91ACE7EEEC8}" type="pres">
      <dgm:prSet presAssocID="{422E4B21-F155-4D8D-B495-DDFD6AA07E6D}" presName="spaceRect" presStyleCnt="0"/>
      <dgm:spPr/>
    </dgm:pt>
    <dgm:pt modelId="{0700BFDD-37C4-4319-9727-D468D8AC4DE7}" type="pres">
      <dgm:prSet presAssocID="{422E4B21-F155-4D8D-B495-DDFD6AA07E6D}" presName="textRect" presStyleLbl="revTx" presStyleIdx="2" presStyleCnt="3" custScaleX="121983" custScaleY="92652">
        <dgm:presLayoutVars>
          <dgm:chMax val="1"/>
          <dgm:chPref val="1"/>
        </dgm:presLayoutVars>
      </dgm:prSet>
      <dgm:spPr/>
    </dgm:pt>
  </dgm:ptLst>
  <dgm:cxnLst>
    <dgm:cxn modelId="{4630CE25-0705-49BD-8CCE-B7D943B09208}" type="presOf" srcId="{5BBFCF44-6485-4BD6-8558-6CF39ED7ADCB}" destId="{65037177-6F1B-4B97-9BB2-E12CD5B5EFFC}" srcOrd="0" destOrd="0" presId="urn:microsoft.com/office/officeart/2018/2/layout/IconLabelList"/>
    <dgm:cxn modelId="{7A4C4063-6D78-4AC9-9546-D7B59B101EDF}" srcId="{266A52FB-E53A-4C72-A9C3-F868DCAA2046}" destId="{E2BAAADF-1502-45D4-B16E-77B71180E445}" srcOrd="1" destOrd="0" parTransId="{06620369-7325-4879-9E2F-881DB4319927}" sibTransId="{5DCA978E-5977-4598-931E-AED0523E2D3D}"/>
    <dgm:cxn modelId="{4997EA6E-4BE5-4112-BE73-35837E782319}" srcId="{266A52FB-E53A-4C72-A9C3-F868DCAA2046}" destId="{422E4B21-F155-4D8D-B495-DDFD6AA07E6D}" srcOrd="2" destOrd="0" parTransId="{41098FFB-8C4B-4E98-A747-917F207A3704}" sibTransId="{85C6BBA4-69CD-460D-8190-6D1C64A18CC6}"/>
    <dgm:cxn modelId="{0FF82A72-FCFC-4151-A143-9F7E2F7DB080}" type="presOf" srcId="{422E4B21-F155-4D8D-B495-DDFD6AA07E6D}" destId="{0700BFDD-37C4-4319-9727-D468D8AC4DE7}" srcOrd="0" destOrd="0" presId="urn:microsoft.com/office/officeart/2018/2/layout/IconLabelList"/>
    <dgm:cxn modelId="{77EEC475-087A-436B-8427-43CDBCA19158}" srcId="{266A52FB-E53A-4C72-A9C3-F868DCAA2046}" destId="{5BBFCF44-6485-4BD6-8558-6CF39ED7ADCB}" srcOrd="0" destOrd="0" parTransId="{B4DEECE7-A5C7-4314-B2E5-D915B5172802}" sibTransId="{31ECA8D7-F4C8-4DCB-8316-03232EDF02B5}"/>
    <dgm:cxn modelId="{2F12ACAC-9F6F-4B3A-A8AA-20008D75ABE6}" type="presOf" srcId="{266A52FB-E53A-4C72-A9C3-F868DCAA2046}" destId="{844DF981-A422-46BA-B219-C19EB79FF06E}" srcOrd="0" destOrd="0" presId="urn:microsoft.com/office/officeart/2018/2/layout/IconLabelList"/>
    <dgm:cxn modelId="{E18540ED-D189-4356-AD5E-1AD485DF87FA}" type="presOf" srcId="{E2BAAADF-1502-45D4-B16E-77B71180E445}" destId="{491AB316-6043-47F5-B0B5-3FF165041931}" srcOrd="0" destOrd="0" presId="urn:microsoft.com/office/officeart/2018/2/layout/IconLabelList"/>
    <dgm:cxn modelId="{680CD004-68BD-468A-B9F4-40185F1C9EA9}" type="presParOf" srcId="{844DF981-A422-46BA-B219-C19EB79FF06E}" destId="{65C363E6-102C-4A4A-BEBA-CBE973D63725}" srcOrd="0" destOrd="0" presId="urn:microsoft.com/office/officeart/2018/2/layout/IconLabelList"/>
    <dgm:cxn modelId="{7F227EC9-4619-46CE-8AB3-38E7580F7ED7}" type="presParOf" srcId="{65C363E6-102C-4A4A-BEBA-CBE973D63725}" destId="{503EC78F-6769-4AE0-B481-276AD8FDF571}" srcOrd="0" destOrd="0" presId="urn:microsoft.com/office/officeart/2018/2/layout/IconLabelList"/>
    <dgm:cxn modelId="{F686C005-9267-4956-A569-D38965EEFAEC}" type="presParOf" srcId="{65C363E6-102C-4A4A-BEBA-CBE973D63725}" destId="{1DB71B37-B719-433A-8DC3-02CD15F7746E}" srcOrd="1" destOrd="0" presId="urn:microsoft.com/office/officeart/2018/2/layout/IconLabelList"/>
    <dgm:cxn modelId="{267780CA-4985-49F7-AE7B-33E28317124E}" type="presParOf" srcId="{65C363E6-102C-4A4A-BEBA-CBE973D63725}" destId="{65037177-6F1B-4B97-9BB2-E12CD5B5EFFC}" srcOrd="2" destOrd="0" presId="urn:microsoft.com/office/officeart/2018/2/layout/IconLabelList"/>
    <dgm:cxn modelId="{A1E7A923-BF32-4697-B399-A4CC3889512D}" type="presParOf" srcId="{844DF981-A422-46BA-B219-C19EB79FF06E}" destId="{5035D770-9E03-47B2-8720-DAAAF5FAC784}" srcOrd="1" destOrd="0" presId="urn:microsoft.com/office/officeart/2018/2/layout/IconLabelList"/>
    <dgm:cxn modelId="{DA8EDE85-8AC3-4075-BE01-D7AF920F389A}" type="presParOf" srcId="{844DF981-A422-46BA-B219-C19EB79FF06E}" destId="{DCF3E56A-D227-437C-9895-88B2442545E3}" srcOrd="2" destOrd="0" presId="urn:microsoft.com/office/officeart/2018/2/layout/IconLabelList"/>
    <dgm:cxn modelId="{098211D6-DDD9-4F2C-8E7A-0229067CB4FA}" type="presParOf" srcId="{DCF3E56A-D227-437C-9895-88B2442545E3}" destId="{CBE538EE-6E19-4BF8-9ADD-3DF2EE3017D1}" srcOrd="0" destOrd="0" presId="urn:microsoft.com/office/officeart/2018/2/layout/IconLabelList"/>
    <dgm:cxn modelId="{627BD12F-3018-4EFD-8EBD-D2E8CA2BB451}" type="presParOf" srcId="{DCF3E56A-D227-437C-9895-88B2442545E3}" destId="{F7682285-118A-48AE-AF09-BDC3C5A904B4}" srcOrd="1" destOrd="0" presId="urn:microsoft.com/office/officeart/2018/2/layout/IconLabelList"/>
    <dgm:cxn modelId="{4ED1A47C-4719-426C-B813-181661684FDA}" type="presParOf" srcId="{DCF3E56A-D227-437C-9895-88B2442545E3}" destId="{491AB316-6043-47F5-B0B5-3FF165041931}" srcOrd="2" destOrd="0" presId="urn:microsoft.com/office/officeart/2018/2/layout/IconLabelList"/>
    <dgm:cxn modelId="{EAE0225F-7E24-4A34-B4A2-D36CCE2E02C0}" type="presParOf" srcId="{844DF981-A422-46BA-B219-C19EB79FF06E}" destId="{F1EA0916-347E-438F-906B-8D44CC8DFF20}" srcOrd="3" destOrd="0" presId="urn:microsoft.com/office/officeart/2018/2/layout/IconLabelList"/>
    <dgm:cxn modelId="{6BB7DA32-2960-4817-A106-60458F921656}" type="presParOf" srcId="{844DF981-A422-46BA-B219-C19EB79FF06E}" destId="{6643DFAB-1DC2-4091-9051-33B3AA5AC944}" srcOrd="4" destOrd="0" presId="urn:microsoft.com/office/officeart/2018/2/layout/IconLabelList"/>
    <dgm:cxn modelId="{6D4838BA-7BE2-4462-B856-87DD00414A4C}" type="presParOf" srcId="{6643DFAB-1DC2-4091-9051-33B3AA5AC944}" destId="{3D1DEF7E-1480-4E81-888D-F7DF78806594}" srcOrd="0" destOrd="0" presId="urn:microsoft.com/office/officeart/2018/2/layout/IconLabelList"/>
    <dgm:cxn modelId="{451EA997-CBD3-4D23-B71C-809E6EDDA3BE}" type="presParOf" srcId="{6643DFAB-1DC2-4091-9051-33B3AA5AC944}" destId="{99887D04-3352-4B93-A181-B91ACE7EEEC8}" srcOrd="1" destOrd="0" presId="urn:microsoft.com/office/officeart/2018/2/layout/IconLabelList"/>
    <dgm:cxn modelId="{702D79DA-5E6A-417F-B32D-825A87B5578F}" type="presParOf" srcId="{6643DFAB-1DC2-4091-9051-33B3AA5AC944}" destId="{0700BFDD-37C4-4319-9727-D468D8AC4DE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43713D-AC50-47A2-963A-D2FA9A4CC29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CCFC75-5F79-4C1A-B3CA-D04703FD0739}">
      <dgm:prSet/>
      <dgm:spPr>
        <a:solidFill>
          <a:srgbClr val="8BC145"/>
        </a:solidFill>
      </dgm:spPr>
      <dgm:t>
        <a:bodyPr/>
        <a:lstStyle/>
        <a:p>
          <a:pPr algn="ctr"/>
          <a:r>
            <a:rPr lang="it-IT"/>
            <a:t>Ilenia D’Angelo, </a:t>
          </a:r>
          <a:r>
            <a:rPr lang="it-IT" err="1"/>
            <a:t>Mechanical</a:t>
          </a:r>
          <a:r>
            <a:rPr lang="it-IT"/>
            <a:t> </a:t>
          </a:r>
          <a:r>
            <a:rPr lang="it-IT" err="1"/>
            <a:t>engineer</a:t>
          </a:r>
          <a:endParaRPr lang="it-IT"/>
        </a:p>
        <a:p>
          <a:pPr algn="ctr"/>
          <a:r>
            <a:rPr lang="it-IT"/>
            <a:t>Ileniadangelo94@gmail.com</a:t>
          </a:r>
        </a:p>
        <a:p>
          <a:pPr algn="l"/>
          <a:endParaRPr lang="en-US"/>
        </a:p>
      </dgm:t>
    </dgm:pt>
    <dgm:pt modelId="{A11E80A5-1F3B-468C-B0F4-F9D1781D1302}" type="parTrans" cxnId="{02BA30AE-ADB4-4C0A-8031-A04D45B6479A}">
      <dgm:prSet/>
      <dgm:spPr/>
      <dgm:t>
        <a:bodyPr/>
        <a:lstStyle/>
        <a:p>
          <a:endParaRPr lang="en-US"/>
        </a:p>
      </dgm:t>
    </dgm:pt>
    <dgm:pt modelId="{13571601-7FC5-4F32-A3E6-9935720965A9}" type="sibTrans" cxnId="{02BA30AE-ADB4-4C0A-8031-A04D45B6479A}">
      <dgm:prSet/>
      <dgm:spPr/>
      <dgm:t>
        <a:bodyPr/>
        <a:lstStyle/>
        <a:p>
          <a:endParaRPr lang="en-US"/>
        </a:p>
      </dgm:t>
    </dgm:pt>
    <dgm:pt modelId="{3917BE8F-6E93-4A31-B396-6756AF096226}">
      <dgm:prSet/>
      <dgm:spPr>
        <a:solidFill>
          <a:srgbClr val="36AFCE"/>
        </a:solidFill>
      </dgm:spPr>
      <dgm:t>
        <a:bodyPr/>
        <a:lstStyle/>
        <a:p>
          <a:pPr algn="ctr"/>
          <a:r>
            <a:rPr lang="it-IT"/>
            <a:t>Giovanni Di Marco, Electronics </a:t>
          </a:r>
          <a:r>
            <a:rPr lang="it-IT" err="1"/>
            <a:t>engineer</a:t>
          </a:r>
          <a:endParaRPr lang="it-IT"/>
        </a:p>
        <a:p>
          <a:pPr algn="ctr"/>
          <a:r>
            <a:rPr lang="it-IT"/>
            <a:t>giovannidimarco06@gmail.com</a:t>
          </a:r>
          <a:endParaRPr lang="en-US"/>
        </a:p>
      </dgm:t>
    </dgm:pt>
    <dgm:pt modelId="{A7B9FC5A-2AF5-4E7C-BBA2-75FC88000806}" type="parTrans" cxnId="{CCB2A775-2A16-46E8-9C3B-B600C2ECBA41}">
      <dgm:prSet/>
      <dgm:spPr/>
      <dgm:t>
        <a:bodyPr/>
        <a:lstStyle/>
        <a:p>
          <a:endParaRPr lang="en-US"/>
        </a:p>
      </dgm:t>
    </dgm:pt>
    <dgm:pt modelId="{DF27FC44-1043-41F5-8EA0-DE363B598364}" type="sibTrans" cxnId="{CCB2A775-2A16-46E8-9C3B-B600C2ECBA41}">
      <dgm:prSet/>
      <dgm:spPr/>
      <dgm:t>
        <a:bodyPr/>
        <a:lstStyle/>
        <a:p>
          <a:endParaRPr lang="en-US"/>
        </a:p>
      </dgm:t>
    </dgm:pt>
    <dgm:pt modelId="{D431F707-8F41-489A-9AF9-913195E8CD85}">
      <dgm:prSet/>
      <dgm:spPr>
        <a:solidFill>
          <a:srgbClr val="1D6FA9"/>
        </a:solidFill>
      </dgm:spPr>
      <dgm:t>
        <a:bodyPr/>
        <a:lstStyle/>
        <a:p>
          <a:pPr algn="ctr"/>
          <a:r>
            <a:rPr lang="it-IT"/>
            <a:t>Riccardo </a:t>
          </a:r>
          <a:r>
            <a:rPr lang="it-IT" err="1"/>
            <a:t>Zuppetti</a:t>
          </a:r>
          <a:r>
            <a:rPr lang="it-IT"/>
            <a:t>, Computer </a:t>
          </a:r>
          <a:r>
            <a:rPr lang="it-IT" err="1"/>
            <a:t>engineer</a:t>
          </a:r>
          <a:endParaRPr lang="it-IT"/>
        </a:p>
        <a:p>
          <a:pPr algn="ctr"/>
          <a:r>
            <a:rPr lang="it-IT"/>
            <a:t>Riccardo.zuppetti@icloud.com</a:t>
          </a:r>
          <a:endParaRPr lang="en-US"/>
        </a:p>
      </dgm:t>
    </dgm:pt>
    <dgm:pt modelId="{E084DD2B-39B2-41B6-8481-63C132A9E7FB}" type="parTrans" cxnId="{80415155-6E30-4515-B6C5-7AACA64D4071}">
      <dgm:prSet/>
      <dgm:spPr/>
      <dgm:t>
        <a:bodyPr/>
        <a:lstStyle/>
        <a:p>
          <a:endParaRPr lang="en-US"/>
        </a:p>
      </dgm:t>
    </dgm:pt>
    <dgm:pt modelId="{B4372440-A116-42C6-97AA-421DF34539DF}" type="sibTrans" cxnId="{80415155-6E30-4515-B6C5-7AACA64D4071}">
      <dgm:prSet/>
      <dgm:spPr/>
      <dgm:t>
        <a:bodyPr/>
        <a:lstStyle/>
        <a:p>
          <a:endParaRPr lang="en-US"/>
        </a:p>
      </dgm:t>
    </dgm:pt>
    <dgm:pt modelId="{7CB0CE50-5A3C-403D-B603-A3D12B1FC61A}" type="pres">
      <dgm:prSet presAssocID="{CE43713D-AC50-47A2-963A-D2FA9A4CC290}" presName="linear" presStyleCnt="0">
        <dgm:presLayoutVars>
          <dgm:animLvl val="lvl"/>
          <dgm:resizeHandles val="exact"/>
        </dgm:presLayoutVars>
      </dgm:prSet>
      <dgm:spPr/>
    </dgm:pt>
    <dgm:pt modelId="{3AFDC382-DAF7-4632-A46A-D579E08FB691}" type="pres">
      <dgm:prSet presAssocID="{3ECCFC75-5F79-4C1A-B3CA-D04703FD073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330331-15D0-46A2-B56E-4A3978D16C1A}" type="pres">
      <dgm:prSet presAssocID="{13571601-7FC5-4F32-A3E6-9935720965A9}" presName="spacer" presStyleCnt="0"/>
      <dgm:spPr/>
    </dgm:pt>
    <dgm:pt modelId="{E26F26C9-0DDF-44B1-884A-B82B4282B161}" type="pres">
      <dgm:prSet presAssocID="{3917BE8F-6E93-4A31-B396-6756AF0962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58CFB5C-78FF-4944-9CBF-3776C2110DE2}" type="pres">
      <dgm:prSet presAssocID="{DF27FC44-1043-41F5-8EA0-DE363B598364}" presName="spacer" presStyleCnt="0"/>
      <dgm:spPr/>
    </dgm:pt>
    <dgm:pt modelId="{0B3D07B7-1FA7-4C1D-9119-F047BB889AFE}" type="pres">
      <dgm:prSet presAssocID="{D431F707-8F41-489A-9AF9-913195E8CD8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B99640D-0069-4072-BF87-095DB245EBD9}" type="presOf" srcId="{3917BE8F-6E93-4A31-B396-6756AF096226}" destId="{E26F26C9-0DDF-44B1-884A-B82B4282B161}" srcOrd="0" destOrd="0" presId="urn:microsoft.com/office/officeart/2005/8/layout/vList2"/>
    <dgm:cxn modelId="{6C226513-6897-44D0-A788-C2A110DEE13B}" type="presOf" srcId="{CE43713D-AC50-47A2-963A-D2FA9A4CC290}" destId="{7CB0CE50-5A3C-403D-B603-A3D12B1FC61A}" srcOrd="0" destOrd="0" presId="urn:microsoft.com/office/officeart/2005/8/layout/vList2"/>
    <dgm:cxn modelId="{25696A68-F361-4029-8389-43DE28271773}" type="presOf" srcId="{3ECCFC75-5F79-4C1A-B3CA-D04703FD0739}" destId="{3AFDC382-DAF7-4632-A46A-D579E08FB691}" srcOrd="0" destOrd="0" presId="urn:microsoft.com/office/officeart/2005/8/layout/vList2"/>
    <dgm:cxn modelId="{80415155-6E30-4515-B6C5-7AACA64D4071}" srcId="{CE43713D-AC50-47A2-963A-D2FA9A4CC290}" destId="{D431F707-8F41-489A-9AF9-913195E8CD85}" srcOrd="2" destOrd="0" parTransId="{E084DD2B-39B2-41B6-8481-63C132A9E7FB}" sibTransId="{B4372440-A116-42C6-97AA-421DF34539DF}"/>
    <dgm:cxn modelId="{CCB2A775-2A16-46E8-9C3B-B600C2ECBA41}" srcId="{CE43713D-AC50-47A2-963A-D2FA9A4CC290}" destId="{3917BE8F-6E93-4A31-B396-6756AF096226}" srcOrd="1" destOrd="0" parTransId="{A7B9FC5A-2AF5-4E7C-BBA2-75FC88000806}" sibTransId="{DF27FC44-1043-41F5-8EA0-DE363B598364}"/>
    <dgm:cxn modelId="{02BA30AE-ADB4-4C0A-8031-A04D45B6479A}" srcId="{CE43713D-AC50-47A2-963A-D2FA9A4CC290}" destId="{3ECCFC75-5F79-4C1A-B3CA-D04703FD0739}" srcOrd="0" destOrd="0" parTransId="{A11E80A5-1F3B-468C-B0F4-F9D1781D1302}" sibTransId="{13571601-7FC5-4F32-A3E6-9935720965A9}"/>
    <dgm:cxn modelId="{2CFC5FFC-ABEC-4705-BE5C-0B5D73F0B0C4}" type="presOf" srcId="{D431F707-8F41-489A-9AF9-913195E8CD85}" destId="{0B3D07B7-1FA7-4C1D-9119-F047BB889AFE}" srcOrd="0" destOrd="0" presId="urn:microsoft.com/office/officeart/2005/8/layout/vList2"/>
    <dgm:cxn modelId="{D399E6DC-3F45-4EC1-AABC-77D2FDF8E2CD}" type="presParOf" srcId="{7CB0CE50-5A3C-403D-B603-A3D12B1FC61A}" destId="{3AFDC382-DAF7-4632-A46A-D579E08FB691}" srcOrd="0" destOrd="0" presId="urn:microsoft.com/office/officeart/2005/8/layout/vList2"/>
    <dgm:cxn modelId="{A95E9755-70AC-470A-A848-B14ECCD5CC1B}" type="presParOf" srcId="{7CB0CE50-5A3C-403D-B603-A3D12B1FC61A}" destId="{1F330331-15D0-46A2-B56E-4A3978D16C1A}" srcOrd="1" destOrd="0" presId="urn:microsoft.com/office/officeart/2005/8/layout/vList2"/>
    <dgm:cxn modelId="{424C3798-A941-4251-9F54-E62F37946146}" type="presParOf" srcId="{7CB0CE50-5A3C-403D-B603-A3D12B1FC61A}" destId="{E26F26C9-0DDF-44B1-884A-B82B4282B161}" srcOrd="2" destOrd="0" presId="urn:microsoft.com/office/officeart/2005/8/layout/vList2"/>
    <dgm:cxn modelId="{23A544EF-ED31-4BFD-9EA7-BA85D7185D22}" type="presParOf" srcId="{7CB0CE50-5A3C-403D-B603-A3D12B1FC61A}" destId="{358CFB5C-78FF-4944-9CBF-3776C2110DE2}" srcOrd="3" destOrd="0" presId="urn:microsoft.com/office/officeart/2005/8/layout/vList2"/>
    <dgm:cxn modelId="{F891A309-8B27-4010-8BFB-344160F7F603}" type="presParOf" srcId="{7CB0CE50-5A3C-403D-B603-A3D12B1FC61A}" destId="{0B3D07B7-1FA7-4C1D-9119-F047BB889AF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432D5-FE05-4847-8CB8-23ED9D28549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984F2-1264-4968-8167-A7F91C9F91F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A847A-B829-406F-AA05-1A2A9236052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Plastic </a:t>
          </a:r>
          <a:r>
            <a:rPr lang="it-IT" sz="2300" kern="1200" err="1"/>
            <a:t>PullOutCean</a:t>
          </a:r>
          <a:r>
            <a:rPr lang="it-IT" sz="2300" kern="1200"/>
            <a:t> </a:t>
          </a:r>
          <a:r>
            <a:rPr lang="it-IT" sz="2300" kern="1200" err="1"/>
            <a:t>is</a:t>
          </a:r>
          <a:r>
            <a:rPr lang="it-IT" sz="2300" kern="1200"/>
            <a:t> a project to </a:t>
          </a:r>
          <a:r>
            <a:rPr lang="it-IT" sz="2300" kern="1200" err="1"/>
            <a:t>allow</a:t>
          </a:r>
          <a:r>
            <a:rPr lang="it-IT" sz="2300" kern="1200"/>
            <a:t> people to </a:t>
          </a:r>
          <a:r>
            <a:rPr lang="it-IT" sz="2300" kern="1200" err="1"/>
            <a:t>really</a:t>
          </a:r>
          <a:r>
            <a:rPr lang="it-IT" sz="2300" kern="1200"/>
            <a:t> </a:t>
          </a:r>
          <a:r>
            <a:rPr lang="it-IT" sz="2300" i="1" kern="1200" err="1"/>
            <a:t>feel</a:t>
          </a:r>
          <a:r>
            <a:rPr lang="it-IT" sz="2300" i="1" kern="1200"/>
            <a:t> </a:t>
          </a:r>
          <a:r>
            <a:rPr lang="it-IT" sz="2300" kern="1200" err="1"/>
            <a:t>how</a:t>
          </a:r>
          <a:r>
            <a:rPr lang="it-IT" sz="2300" kern="1200"/>
            <a:t> </a:t>
          </a:r>
          <a:r>
            <a:rPr lang="it-IT" sz="2300" kern="1200" err="1"/>
            <a:t>is</a:t>
          </a:r>
          <a:r>
            <a:rPr lang="it-IT" sz="2300" kern="1200"/>
            <a:t> to be </a:t>
          </a:r>
          <a:r>
            <a:rPr lang="it-IT" sz="2300" kern="1200" err="1"/>
            <a:t>suddenly</a:t>
          </a:r>
          <a:r>
            <a:rPr lang="it-IT" sz="2300" kern="1200"/>
            <a:t> </a:t>
          </a:r>
          <a:r>
            <a:rPr lang="it-IT" sz="2300" kern="1200" err="1"/>
            <a:t>into</a:t>
          </a:r>
          <a:r>
            <a:rPr lang="it-IT" sz="2300" kern="1200"/>
            <a:t> an </a:t>
          </a:r>
          <a:r>
            <a:rPr lang="it-IT" sz="2300" kern="1200" err="1"/>
            <a:t>ocean</a:t>
          </a:r>
          <a:r>
            <a:rPr lang="it-IT" sz="2300" kern="1200"/>
            <a:t> full of </a:t>
          </a:r>
          <a:r>
            <a:rPr lang="it-IT" sz="2300" kern="1200" err="1"/>
            <a:t>plastic</a:t>
          </a:r>
          <a:r>
            <a:rPr lang="it-IT" sz="2300" kern="1200"/>
            <a:t>. </a:t>
          </a:r>
          <a:endParaRPr lang="en-US" sz="2300" kern="1200"/>
        </a:p>
      </dsp:txBody>
      <dsp:txXfrm>
        <a:off x="1435590" y="531"/>
        <a:ext cx="9080009" cy="1242935"/>
      </dsp:txXfrm>
    </dsp:sp>
    <dsp:sp modelId="{AA1B6B5B-C544-46F7-9577-33D737159C64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2D6DF-0B9B-4FA0-A687-5037240B9E37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FB9F3-3023-40AA-A6B1-DCBEC8278BA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 </a:t>
          </a:r>
          <a:r>
            <a:rPr lang="it-IT" sz="2300" kern="1200" err="1"/>
            <a:t>order</a:t>
          </a:r>
          <a:r>
            <a:rPr lang="it-IT" sz="2300" kern="1200"/>
            <a:t> to rise the </a:t>
          </a:r>
          <a:r>
            <a:rPr lang="it-IT" sz="2300" kern="1200" err="1"/>
            <a:t>awareness</a:t>
          </a:r>
          <a:r>
            <a:rPr lang="it-IT" sz="2300" kern="1200"/>
            <a:t> </a:t>
          </a:r>
          <a:r>
            <a:rPr lang="it-IT" sz="2300" kern="1200" err="1"/>
            <a:t>around</a:t>
          </a:r>
          <a:r>
            <a:rPr lang="it-IT" sz="2300" kern="1200"/>
            <a:t> </a:t>
          </a:r>
          <a:r>
            <a:rPr lang="it-IT" sz="2300" kern="1200" err="1"/>
            <a:t>this</a:t>
          </a:r>
          <a:r>
            <a:rPr lang="it-IT" sz="2300" kern="1200"/>
            <a:t> </a:t>
          </a:r>
          <a:r>
            <a:rPr lang="it-IT" sz="2300" kern="1200" err="1"/>
            <a:t>issue</a:t>
          </a:r>
          <a:r>
            <a:rPr lang="it-IT" sz="2300" kern="1200"/>
            <a:t>, </a:t>
          </a:r>
          <a:r>
            <a:rPr lang="it-IT" sz="2300" kern="1200" err="1"/>
            <a:t>through</a:t>
          </a:r>
          <a:r>
            <a:rPr lang="it-IT" sz="2300" kern="1200"/>
            <a:t> a </a:t>
          </a:r>
          <a:r>
            <a:rPr lang="it-IT" sz="2300" kern="1200" err="1"/>
            <a:t>claustrophobic</a:t>
          </a:r>
          <a:r>
            <a:rPr lang="it-IT" sz="2300" kern="1200"/>
            <a:t> </a:t>
          </a:r>
          <a:r>
            <a:rPr lang="it-IT" sz="2300" kern="1200" err="1"/>
            <a:t>experience</a:t>
          </a:r>
          <a:r>
            <a:rPr lang="it-IT" sz="2300" kern="1200"/>
            <a:t> </a:t>
          </a:r>
          <a:r>
            <a:rPr lang="it-IT" sz="2300" kern="1200" err="1"/>
            <a:t>surrounded</a:t>
          </a:r>
          <a:r>
            <a:rPr lang="it-IT" sz="2300" kern="1200"/>
            <a:t> by </a:t>
          </a:r>
          <a:r>
            <a:rPr lang="it-IT" sz="2300" kern="1200" err="1"/>
            <a:t>plastic</a:t>
          </a:r>
          <a:r>
            <a:rPr lang="it-IT" sz="2300" kern="1200"/>
            <a:t>, </a:t>
          </a:r>
          <a:r>
            <a:rPr lang="it-IT" sz="2300" kern="1200" err="1"/>
            <a:t>without</a:t>
          </a:r>
          <a:r>
            <a:rPr lang="it-IT" sz="2300" kern="1200"/>
            <a:t> the chance to </a:t>
          </a:r>
          <a:r>
            <a:rPr lang="it-IT" sz="2300" kern="1200" err="1"/>
            <a:t>escape</a:t>
          </a:r>
          <a:r>
            <a:rPr lang="it-IT" sz="2300" kern="1200"/>
            <a:t>, </a:t>
          </a:r>
          <a:r>
            <a:rPr lang="it-IT" sz="2300" kern="1200" err="1"/>
            <a:t>unless</a:t>
          </a:r>
          <a:r>
            <a:rPr lang="it-IT" sz="2300" kern="1200"/>
            <a:t> </a:t>
          </a:r>
          <a:r>
            <a:rPr lang="it-IT" sz="2300" kern="1200" err="1"/>
            <a:t>using</a:t>
          </a:r>
          <a:r>
            <a:rPr lang="it-IT" sz="2300" kern="1200"/>
            <a:t> an </a:t>
          </a:r>
          <a:r>
            <a:rPr lang="it-IT" sz="2300" kern="1200" err="1"/>
            <a:t>ecological</a:t>
          </a:r>
          <a:r>
            <a:rPr lang="it-IT" sz="2300" kern="1200"/>
            <a:t> </a:t>
          </a:r>
          <a:r>
            <a:rPr lang="it-IT" sz="2300" kern="1200" err="1"/>
            <a:t>behaviour</a:t>
          </a:r>
          <a:r>
            <a:rPr lang="it-IT" sz="2300" kern="1200"/>
            <a:t>.</a:t>
          </a:r>
          <a:endParaRPr lang="en-US" sz="2300" kern="1200"/>
        </a:p>
      </dsp:txBody>
      <dsp:txXfrm>
        <a:off x="1435590" y="1554201"/>
        <a:ext cx="9080009" cy="1242935"/>
      </dsp:txXfrm>
    </dsp:sp>
    <dsp:sp modelId="{7D67C5A1-7D0D-4823-A463-FF5A24F5AB1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368E9-51CD-45F8-9B03-35DAD4092F2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3E52B-78FA-4EC0-8F6E-9502AB2CD469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The idea </a:t>
          </a:r>
          <a:r>
            <a:rPr lang="it-IT" sz="2300" kern="1200" err="1"/>
            <a:t>is</a:t>
          </a:r>
          <a:r>
            <a:rPr lang="it-IT" sz="2300" kern="1200"/>
            <a:t> to create an interactive </a:t>
          </a:r>
          <a:r>
            <a:rPr lang="it-IT" sz="2300" kern="1200" err="1"/>
            <a:t>installation</a:t>
          </a:r>
          <a:r>
            <a:rPr lang="it-IT" sz="2300" kern="1200"/>
            <a:t>, </a:t>
          </a:r>
          <a:r>
            <a:rPr lang="it-IT" sz="2300" kern="1200" err="1"/>
            <a:t>where</a:t>
          </a:r>
          <a:r>
            <a:rPr lang="it-IT" sz="2300" kern="1200"/>
            <a:t> </a:t>
          </a:r>
          <a:r>
            <a:rPr lang="it-IT" sz="2300" kern="1200" err="1"/>
            <a:t>virtual</a:t>
          </a:r>
          <a:r>
            <a:rPr lang="it-IT" sz="2300" kern="1200"/>
            <a:t> reality and good action in </a:t>
          </a:r>
          <a:r>
            <a:rPr lang="it-IT" sz="2300" kern="1200" err="1"/>
            <a:t>real</a:t>
          </a:r>
          <a:r>
            <a:rPr lang="it-IT" sz="2300" kern="1200"/>
            <a:t> world are </a:t>
          </a:r>
          <a:r>
            <a:rPr lang="it-IT" sz="2300" kern="1200" err="1"/>
            <a:t>connected</a:t>
          </a:r>
          <a:r>
            <a:rPr lang="it-IT" sz="2300" kern="1200"/>
            <a:t> to </a:t>
          </a:r>
          <a:r>
            <a:rPr lang="it-IT" sz="2300" kern="1200" err="1"/>
            <a:t>find</a:t>
          </a:r>
          <a:r>
            <a:rPr lang="it-IT" sz="2300" kern="1200"/>
            <a:t> a way to </a:t>
          </a:r>
          <a:r>
            <a:rPr lang="it-IT" sz="2300" kern="1200" err="1"/>
            <a:t>clean</a:t>
          </a:r>
          <a:r>
            <a:rPr lang="it-IT" sz="2300" kern="1200"/>
            <a:t> </a:t>
          </a:r>
          <a:r>
            <a:rPr lang="it-IT" sz="2300" kern="1200" err="1"/>
            <a:t>both</a:t>
          </a:r>
          <a:r>
            <a:rPr lang="it-IT" sz="2300" kern="1200"/>
            <a:t> </a:t>
          </a:r>
          <a:r>
            <a:rPr lang="it-IT" sz="2300" kern="1200" err="1"/>
            <a:t>real</a:t>
          </a:r>
          <a:r>
            <a:rPr lang="it-IT" sz="2300" kern="1200"/>
            <a:t> and </a:t>
          </a:r>
          <a:r>
            <a:rPr lang="it-IT" sz="2300" kern="1200" err="1"/>
            <a:t>virtual</a:t>
          </a:r>
          <a:r>
            <a:rPr lang="it-IT" sz="2300" kern="1200"/>
            <a:t> </a:t>
          </a:r>
          <a:r>
            <a:rPr lang="it-IT" sz="2300" kern="1200" err="1"/>
            <a:t>ocean</a:t>
          </a:r>
          <a:r>
            <a:rPr lang="it-IT" sz="2300" kern="1200"/>
            <a:t>.</a:t>
          </a:r>
          <a:endParaRPr lang="en-US" sz="23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CE65F-92AC-4581-A9A0-CDAE47B8686A}">
      <dsp:nvSpPr>
        <dsp:cNvPr id="0" name=""/>
        <dsp:cNvSpPr/>
      </dsp:nvSpPr>
      <dsp:spPr>
        <a:xfrm>
          <a:off x="0" y="0"/>
          <a:ext cx="8697315" cy="13002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err="1"/>
            <a:t>Emotional</a:t>
          </a:r>
          <a:r>
            <a:rPr lang="it-IT" sz="3400" kern="1200"/>
            <a:t> </a:t>
          </a:r>
          <a:r>
            <a:rPr lang="it-IT" sz="3400" kern="1200" err="1"/>
            <a:t>experience</a:t>
          </a:r>
          <a:r>
            <a:rPr lang="it-IT" sz="3400" kern="1200"/>
            <a:t> in </a:t>
          </a:r>
          <a:r>
            <a:rPr lang="it-IT" sz="3400" kern="1200" err="1"/>
            <a:t>augmented</a:t>
          </a:r>
          <a:r>
            <a:rPr lang="it-IT" sz="3400" kern="1200"/>
            <a:t> reality</a:t>
          </a:r>
          <a:endParaRPr lang="en-US" sz="3400" kern="1200"/>
        </a:p>
      </dsp:txBody>
      <dsp:txXfrm>
        <a:off x="38084" y="38084"/>
        <a:ext cx="7294215" cy="1224108"/>
      </dsp:txXfrm>
    </dsp:sp>
    <dsp:sp modelId="{D7F269A9-D577-4093-BE7D-8B2AF756D9D0}">
      <dsp:nvSpPr>
        <dsp:cNvPr id="0" name=""/>
        <dsp:cNvSpPr/>
      </dsp:nvSpPr>
      <dsp:spPr>
        <a:xfrm>
          <a:off x="767410" y="1516989"/>
          <a:ext cx="8697315" cy="1300276"/>
        </a:xfrm>
        <a:prstGeom prst="roundRect">
          <a:avLst>
            <a:gd name="adj" fmla="val 10000"/>
          </a:avLst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Social </a:t>
          </a:r>
          <a:r>
            <a:rPr lang="it-IT" sz="3400" kern="1200" err="1"/>
            <a:t>interface</a:t>
          </a:r>
          <a:r>
            <a:rPr lang="it-IT" sz="3400" kern="1200"/>
            <a:t>: 21 days of challenge</a:t>
          </a:r>
          <a:endParaRPr lang="en-US" sz="3400" kern="1200"/>
        </a:p>
      </dsp:txBody>
      <dsp:txXfrm>
        <a:off x="805494" y="1555073"/>
        <a:ext cx="7008557" cy="1224108"/>
      </dsp:txXfrm>
    </dsp:sp>
    <dsp:sp modelId="{3FB6805F-D7A2-4058-B161-99E53FD21E7C}">
      <dsp:nvSpPr>
        <dsp:cNvPr id="0" name=""/>
        <dsp:cNvSpPr/>
      </dsp:nvSpPr>
      <dsp:spPr>
        <a:xfrm>
          <a:off x="1534820" y="3033979"/>
          <a:ext cx="8697315" cy="1300276"/>
        </a:xfrm>
        <a:prstGeom prst="roundRect">
          <a:avLst>
            <a:gd name="adj" fmla="val 10000"/>
          </a:avLst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Discovering how good action can change the situation</a:t>
          </a:r>
          <a:endParaRPr lang="en-US" sz="3400" kern="1200"/>
        </a:p>
      </dsp:txBody>
      <dsp:txXfrm>
        <a:off x="1572904" y="3072063"/>
        <a:ext cx="7008557" cy="1224108"/>
      </dsp:txXfrm>
    </dsp:sp>
    <dsp:sp modelId="{E6D929F4-B944-4420-B1F6-445FBD0B140D}">
      <dsp:nvSpPr>
        <dsp:cNvPr id="0" name=""/>
        <dsp:cNvSpPr/>
      </dsp:nvSpPr>
      <dsp:spPr>
        <a:xfrm>
          <a:off x="7852135" y="986043"/>
          <a:ext cx="845179" cy="8451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042300" y="986043"/>
        <a:ext cx="464849" cy="635997"/>
      </dsp:txXfrm>
    </dsp:sp>
    <dsp:sp modelId="{0980F9E2-C826-4324-8115-EC66A17730CF}">
      <dsp:nvSpPr>
        <dsp:cNvPr id="0" name=""/>
        <dsp:cNvSpPr/>
      </dsp:nvSpPr>
      <dsp:spPr>
        <a:xfrm>
          <a:off x="8619545" y="2494364"/>
          <a:ext cx="845179" cy="8451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276057"/>
            <a:satOff val="9776"/>
            <a:lumOff val="5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276057"/>
              <a:satOff val="9776"/>
              <a:lumOff val="5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809710" y="2494364"/>
        <a:ext cx="464849" cy="635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CE65F-92AC-4581-A9A0-CDAE47B8686A}">
      <dsp:nvSpPr>
        <dsp:cNvPr id="0" name=""/>
        <dsp:cNvSpPr/>
      </dsp:nvSpPr>
      <dsp:spPr>
        <a:xfrm>
          <a:off x="0" y="0"/>
          <a:ext cx="8697315" cy="13002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err="1"/>
            <a:t>Emotional</a:t>
          </a:r>
          <a:r>
            <a:rPr lang="it-IT" sz="2200" kern="1200"/>
            <a:t> </a:t>
          </a:r>
          <a:r>
            <a:rPr lang="it-IT" sz="2200" kern="1200" err="1"/>
            <a:t>experience</a:t>
          </a:r>
          <a:r>
            <a:rPr lang="it-IT" sz="2200" kern="1200"/>
            <a:t>: an immersive </a:t>
          </a:r>
          <a:r>
            <a:rPr lang="it-IT" sz="2200" kern="1200" err="1"/>
            <a:t>exhibition</a:t>
          </a:r>
          <a:r>
            <a:rPr lang="it-IT" sz="2200" kern="1200"/>
            <a:t> in a cultural place, </a:t>
          </a:r>
          <a:r>
            <a:rPr lang="it-IT" sz="2200" kern="1200" err="1"/>
            <a:t>where</a:t>
          </a:r>
          <a:r>
            <a:rPr lang="it-IT" sz="2200" kern="1200"/>
            <a:t> a group of 10 people </a:t>
          </a:r>
          <a:r>
            <a:rPr lang="it-IT" sz="2200" kern="1200" err="1"/>
            <a:t>has</a:t>
          </a:r>
          <a:r>
            <a:rPr lang="it-IT" sz="2200" kern="1200"/>
            <a:t> a </a:t>
          </a:r>
          <a:r>
            <a:rPr lang="it-IT" sz="2200" kern="1200" err="1"/>
            <a:t>claustrophobic</a:t>
          </a:r>
          <a:r>
            <a:rPr lang="it-IT" sz="2200" kern="1200"/>
            <a:t> trip </a:t>
          </a:r>
          <a:r>
            <a:rPr lang="it-IT" sz="2200" kern="1200" err="1"/>
            <a:t>into</a:t>
          </a:r>
          <a:r>
            <a:rPr lang="it-IT" sz="2200" kern="1200"/>
            <a:t> the </a:t>
          </a:r>
          <a:r>
            <a:rPr lang="it-IT" sz="2200" kern="1200" err="1"/>
            <a:t>plastic</a:t>
          </a:r>
          <a:r>
            <a:rPr lang="it-IT" sz="2200" kern="1200"/>
            <a:t> </a:t>
          </a:r>
          <a:r>
            <a:rPr lang="it-IT" sz="2200" kern="1200" err="1"/>
            <a:t>ocean</a:t>
          </a:r>
          <a:endParaRPr lang="en-US" sz="2200" kern="1200"/>
        </a:p>
      </dsp:txBody>
      <dsp:txXfrm>
        <a:off x="38084" y="38084"/>
        <a:ext cx="7294215" cy="1224108"/>
      </dsp:txXfrm>
    </dsp:sp>
    <dsp:sp modelId="{D7F269A9-D577-4093-BE7D-8B2AF756D9D0}">
      <dsp:nvSpPr>
        <dsp:cNvPr id="0" name=""/>
        <dsp:cNvSpPr/>
      </dsp:nvSpPr>
      <dsp:spPr>
        <a:xfrm>
          <a:off x="767410" y="1516989"/>
          <a:ext cx="8697315" cy="1300276"/>
        </a:xfrm>
        <a:prstGeom prst="roundRect">
          <a:avLst>
            <a:gd name="adj" fmla="val 10000"/>
          </a:avLst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Social </a:t>
          </a:r>
          <a:r>
            <a:rPr lang="it-IT" sz="2200" kern="1200" err="1"/>
            <a:t>interface</a:t>
          </a:r>
          <a:r>
            <a:rPr lang="it-IT" sz="2200" kern="1200"/>
            <a:t>: An app, </a:t>
          </a:r>
          <a:r>
            <a:rPr lang="it-IT" sz="2200" kern="1200" err="1"/>
            <a:t>linked</a:t>
          </a:r>
          <a:r>
            <a:rPr lang="it-IT" sz="2200" kern="1200"/>
            <a:t> to the </a:t>
          </a:r>
          <a:r>
            <a:rPr lang="it-IT" sz="2200" kern="1200" err="1"/>
            <a:t>exhibition</a:t>
          </a:r>
          <a:r>
            <a:rPr lang="it-IT" sz="2200" kern="1200"/>
            <a:t>, </a:t>
          </a:r>
          <a:r>
            <a:rPr lang="it-IT" sz="2200" kern="1200" err="1"/>
            <a:t>where</a:t>
          </a:r>
          <a:r>
            <a:rPr lang="it-IT" sz="2200" kern="1200"/>
            <a:t> </a:t>
          </a:r>
          <a:r>
            <a:rPr lang="it-IT" sz="2200" kern="1200" err="1"/>
            <a:t>we</a:t>
          </a:r>
          <a:r>
            <a:rPr lang="it-IT" sz="2200" kern="1200"/>
            <a:t> propose a challenge: 21 days of </a:t>
          </a:r>
          <a:r>
            <a:rPr lang="it-IT" sz="2200" kern="1200" err="1"/>
            <a:t>collecting</a:t>
          </a:r>
          <a:r>
            <a:rPr lang="it-IT" sz="2200" kern="1200"/>
            <a:t> </a:t>
          </a:r>
          <a:r>
            <a:rPr lang="it-IT" sz="2200" kern="1200" err="1"/>
            <a:t>plastic</a:t>
          </a:r>
          <a:r>
            <a:rPr lang="it-IT" sz="2200" kern="1200"/>
            <a:t>.</a:t>
          </a:r>
          <a:r>
            <a:rPr lang="en-US" sz="2200" kern="1200"/>
            <a:t> Enjoying this time bonding with other users during the collection</a:t>
          </a:r>
          <a:endParaRPr lang="it-IT" sz="2200" kern="1200"/>
        </a:p>
      </dsp:txBody>
      <dsp:txXfrm>
        <a:off x="805494" y="1555073"/>
        <a:ext cx="7008557" cy="1224108"/>
      </dsp:txXfrm>
    </dsp:sp>
    <dsp:sp modelId="{3FB6805F-D7A2-4058-B161-99E53FD21E7C}">
      <dsp:nvSpPr>
        <dsp:cNvPr id="0" name=""/>
        <dsp:cNvSpPr/>
      </dsp:nvSpPr>
      <dsp:spPr>
        <a:xfrm>
          <a:off x="1534820" y="3033979"/>
          <a:ext cx="8697315" cy="1300276"/>
        </a:xfrm>
        <a:prstGeom prst="roundRect">
          <a:avLst>
            <a:gd name="adj" fmla="val 10000"/>
          </a:avLst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err="1"/>
            <a:t>Discovering</a:t>
          </a:r>
          <a:r>
            <a:rPr lang="it-IT" sz="2200" kern="1200"/>
            <a:t> </a:t>
          </a:r>
          <a:r>
            <a:rPr lang="it-IT" sz="2200" kern="1200" err="1"/>
            <a:t>how</a:t>
          </a:r>
          <a:r>
            <a:rPr lang="it-IT" sz="2200" kern="1200"/>
            <a:t> good action can </a:t>
          </a:r>
          <a:r>
            <a:rPr lang="it-IT" sz="2200" kern="1200" err="1"/>
            <a:t>change</a:t>
          </a:r>
          <a:r>
            <a:rPr lang="it-IT" sz="2200" kern="1200"/>
            <a:t> the situation, </a:t>
          </a:r>
          <a:r>
            <a:rPr lang="it-IT" sz="2200" kern="1200" err="1"/>
            <a:t>circular</a:t>
          </a:r>
          <a:r>
            <a:rPr lang="it-IT" sz="2200" kern="1200"/>
            <a:t> narrative: </a:t>
          </a:r>
          <a:r>
            <a:rPr lang="it-IT" sz="2200" kern="1200" err="1"/>
            <a:t>relive</a:t>
          </a:r>
          <a:r>
            <a:rPr lang="it-IT" sz="2200" kern="1200"/>
            <a:t> part of the </a:t>
          </a:r>
          <a:r>
            <a:rPr lang="it-IT" sz="2200" kern="1200" err="1"/>
            <a:t>exhibition</a:t>
          </a:r>
          <a:r>
            <a:rPr lang="it-IT" sz="2200" kern="1200"/>
            <a:t> on the phone with the </a:t>
          </a:r>
          <a:r>
            <a:rPr lang="it-IT" sz="2200" kern="1200" err="1"/>
            <a:t>improvements</a:t>
          </a:r>
          <a:r>
            <a:rPr lang="it-IT" sz="2200" kern="1200"/>
            <a:t> in the </a:t>
          </a:r>
          <a:r>
            <a:rPr lang="it-IT" sz="2200" kern="1200" err="1"/>
            <a:t>ocean</a:t>
          </a:r>
          <a:r>
            <a:rPr lang="it-IT" sz="2200" kern="1200"/>
            <a:t> made by the user</a:t>
          </a:r>
          <a:endParaRPr lang="en-US" sz="2200" kern="1200"/>
        </a:p>
      </dsp:txBody>
      <dsp:txXfrm>
        <a:off x="1572904" y="3072063"/>
        <a:ext cx="7008557" cy="1224108"/>
      </dsp:txXfrm>
    </dsp:sp>
    <dsp:sp modelId="{E6D929F4-B944-4420-B1F6-445FBD0B140D}">
      <dsp:nvSpPr>
        <dsp:cNvPr id="0" name=""/>
        <dsp:cNvSpPr/>
      </dsp:nvSpPr>
      <dsp:spPr>
        <a:xfrm>
          <a:off x="7852135" y="986043"/>
          <a:ext cx="845179" cy="8451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042300" y="986043"/>
        <a:ext cx="464849" cy="635997"/>
      </dsp:txXfrm>
    </dsp:sp>
    <dsp:sp modelId="{0980F9E2-C826-4324-8115-EC66A17730CF}">
      <dsp:nvSpPr>
        <dsp:cNvPr id="0" name=""/>
        <dsp:cNvSpPr/>
      </dsp:nvSpPr>
      <dsp:spPr>
        <a:xfrm>
          <a:off x="8619545" y="2494364"/>
          <a:ext cx="845179" cy="84517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276057"/>
            <a:satOff val="9776"/>
            <a:lumOff val="5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276057"/>
              <a:satOff val="9776"/>
              <a:lumOff val="5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809710" y="2494364"/>
        <a:ext cx="464849" cy="635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DF48B-2865-4C01-B89A-A0F19EE73524}">
      <dsp:nvSpPr>
        <dsp:cNvPr id="0" name=""/>
        <dsp:cNvSpPr/>
      </dsp:nvSpPr>
      <dsp:spPr>
        <a:xfrm>
          <a:off x="0" y="502388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Environmental organization (WWF, Greenpeace </a:t>
          </a:r>
          <a:r>
            <a:rPr lang="en-US" sz="3200" kern="1200" err="1"/>
            <a:t>ecc</a:t>
          </a:r>
          <a:r>
            <a:rPr lang="en-US" sz="3200" kern="1200"/>
            <a:t>… </a:t>
          </a:r>
          <a:r>
            <a:rPr lang="en-US" sz="3200" kern="1200" err="1"/>
            <a:t>ecc</a:t>
          </a:r>
          <a:r>
            <a:rPr lang="en-US" sz="3200" kern="1200"/>
            <a:t>…).</a:t>
          </a:r>
        </a:p>
      </dsp:txBody>
      <dsp:txXfrm>
        <a:off x="37467" y="539855"/>
        <a:ext cx="10440666" cy="692586"/>
      </dsp:txXfrm>
    </dsp:sp>
    <dsp:sp modelId="{16D867B0-3623-472E-AF7D-057969A39D91}">
      <dsp:nvSpPr>
        <dsp:cNvPr id="0" name=""/>
        <dsp:cNvSpPr/>
      </dsp:nvSpPr>
      <dsp:spPr>
        <a:xfrm>
          <a:off x="0" y="1362068"/>
          <a:ext cx="10515600" cy="76752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National governments and international organisations.</a:t>
          </a:r>
        </a:p>
      </dsp:txBody>
      <dsp:txXfrm>
        <a:off x="37467" y="1399535"/>
        <a:ext cx="10440666" cy="692586"/>
      </dsp:txXfrm>
    </dsp:sp>
    <dsp:sp modelId="{48269645-B46E-47EC-9B6F-B8D4CB1E4066}">
      <dsp:nvSpPr>
        <dsp:cNvPr id="0" name=""/>
        <dsp:cNvSpPr/>
      </dsp:nvSpPr>
      <dsp:spPr>
        <a:xfrm>
          <a:off x="0" y="2221749"/>
          <a:ext cx="10515600" cy="76752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Aquarium.</a:t>
          </a:r>
        </a:p>
      </dsp:txBody>
      <dsp:txXfrm>
        <a:off x="37467" y="2259216"/>
        <a:ext cx="10440666" cy="692586"/>
      </dsp:txXfrm>
    </dsp:sp>
    <dsp:sp modelId="{E32EC0AE-FD52-492B-9E24-3426DFAF1394}">
      <dsp:nvSpPr>
        <dsp:cNvPr id="0" name=""/>
        <dsp:cNvSpPr/>
      </dsp:nvSpPr>
      <dsp:spPr>
        <a:xfrm>
          <a:off x="0" y="3081429"/>
          <a:ext cx="10515600" cy="76752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Component within the exhibitions.</a:t>
          </a:r>
        </a:p>
      </dsp:txBody>
      <dsp:txXfrm>
        <a:off x="37467" y="3118896"/>
        <a:ext cx="10440666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EC78F-6769-4AE0-B481-276AD8FDF571}">
      <dsp:nvSpPr>
        <dsp:cNvPr id="0" name=""/>
        <dsp:cNvSpPr/>
      </dsp:nvSpPr>
      <dsp:spPr>
        <a:xfrm>
          <a:off x="892129" y="1079526"/>
          <a:ext cx="1299738" cy="1299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37177-6F1B-4B97-9BB2-E12CD5B5EFFC}">
      <dsp:nvSpPr>
        <dsp:cNvPr id="0" name=""/>
        <dsp:cNvSpPr/>
      </dsp:nvSpPr>
      <dsp:spPr>
        <a:xfrm>
          <a:off x="97845" y="2735897"/>
          <a:ext cx="2888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Educational</a:t>
          </a:r>
          <a:endParaRPr lang="en-US" sz="2100" kern="1200"/>
        </a:p>
      </dsp:txBody>
      <dsp:txXfrm>
        <a:off x="97845" y="2735897"/>
        <a:ext cx="2888307" cy="720000"/>
      </dsp:txXfrm>
    </dsp:sp>
    <dsp:sp modelId="{CBE538EE-6E19-4BF8-9ADD-3DF2EE3017D1}">
      <dsp:nvSpPr>
        <dsp:cNvPr id="0" name=""/>
        <dsp:cNvSpPr/>
      </dsp:nvSpPr>
      <dsp:spPr>
        <a:xfrm>
          <a:off x="4285890" y="1079526"/>
          <a:ext cx="1299738" cy="1299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AB316-6043-47F5-B0B5-3FF165041931}">
      <dsp:nvSpPr>
        <dsp:cNvPr id="0" name=""/>
        <dsp:cNvSpPr/>
      </dsp:nvSpPr>
      <dsp:spPr>
        <a:xfrm>
          <a:off x="3491606" y="2735897"/>
          <a:ext cx="288830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err="1"/>
            <a:t>Increase</a:t>
          </a:r>
          <a:r>
            <a:rPr lang="it-IT" sz="2100" kern="1200"/>
            <a:t> </a:t>
          </a:r>
          <a:r>
            <a:rPr lang="it-IT" sz="2100" kern="1200" err="1"/>
            <a:t>awareness</a:t>
          </a:r>
          <a:endParaRPr lang="en-US" sz="2100" kern="1200"/>
        </a:p>
      </dsp:txBody>
      <dsp:txXfrm>
        <a:off x="3491606" y="2735897"/>
        <a:ext cx="2888307" cy="720000"/>
      </dsp:txXfrm>
    </dsp:sp>
    <dsp:sp modelId="{3D1DEF7E-1480-4E81-888D-F7DF78806594}">
      <dsp:nvSpPr>
        <dsp:cNvPr id="0" name=""/>
        <dsp:cNvSpPr/>
      </dsp:nvSpPr>
      <dsp:spPr>
        <a:xfrm>
          <a:off x="7997119" y="1092752"/>
          <a:ext cx="1299738" cy="1299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0BFDD-37C4-4319-9727-D468D8AC4DE7}">
      <dsp:nvSpPr>
        <dsp:cNvPr id="0" name=""/>
        <dsp:cNvSpPr/>
      </dsp:nvSpPr>
      <dsp:spPr>
        <a:xfrm>
          <a:off x="6885366" y="2775576"/>
          <a:ext cx="3523243" cy="66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err="1"/>
            <a:t>Encourage</a:t>
          </a:r>
          <a:r>
            <a:rPr lang="it-IT" sz="2100" kern="1200"/>
            <a:t> a </a:t>
          </a:r>
          <a:r>
            <a:rPr lang="it-IT" sz="2100" kern="1200" err="1"/>
            <a:t>virtuous</a:t>
          </a:r>
          <a:r>
            <a:rPr lang="it-IT" sz="2100" kern="1200"/>
            <a:t> </a:t>
          </a:r>
          <a:r>
            <a:rPr lang="it-IT" sz="2100" kern="1200" err="1"/>
            <a:t>behavior</a:t>
          </a:r>
          <a:endParaRPr lang="en-US" sz="2100" kern="1200"/>
        </a:p>
      </dsp:txBody>
      <dsp:txXfrm>
        <a:off x="6885366" y="2775576"/>
        <a:ext cx="3523243" cy="6670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DC382-DAF7-4632-A46A-D579E08FB691}">
      <dsp:nvSpPr>
        <dsp:cNvPr id="0" name=""/>
        <dsp:cNvSpPr/>
      </dsp:nvSpPr>
      <dsp:spPr>
        <a:xfrm>
          <a:off x="0" y="82268"/>
          <a:ext cx="5387501" cy="1357200"/>
        </a:xfrm>
        <a:prstGeom prst="roundRect">
          <a:avLst/>
        </a:prstGeom>
        <a:solidFill>
          <a:srgbClr val="8BC1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Ilenia D’Angelo, </a:t>
          </a:r>
          <a:r>
            <a:rPr lang="it-IT" sz="2000" kern="1200" err="1"/>
            <a:t>Mechanical</a:t>
          </a:r>
          <a:r>
            <a:rPr lang="it-IT" sz="2000" kern="1200"/>
            <a:t> </a:t>
          </a:r>
          <a:r>
            <a:rPr lang="it-IT" sz="2000" kern="1200" err="1"/>
            <a:t>engineer</a:t>
          </a:r>
          <a:endParaRPr lang="it-IT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Ileniadangelo94@gmail.com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6253" y="148521"/>
        <a:ext cx="5254995" cy="1224694"/>
      </dsp:txXfrm>
    </dsp:sp>
    <dsp:sp modelId="{E26F26C9-0DDF-44B1-884A-B82B4282B161}">
      <dsp:nvSpPr>
        <dsp:cNvPr id="0" name=""/>
        <dsp:cNvSpPr/>
      </dsp:nvSpPr>
      <dsp:spPr>
        <a:xfrm>
          <a:off x="0" y="1497068"/>
          <a:ext cx="5387501" cy="1357200"/>
        </a:xfrm>
        <a:prstGeom prst="roundRect">
          <a:avLst/>
        </a:prstGeom>
        <a:solidFill>
          <a:srgbClr val="36AF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Giovanni Di Marco, Electronics </a:t>
          </a:r>
          <a:r>
            <a:rPr lang="it-IT" sz="2000" kern="1200" err="1"/>
            <a:t>engineer</a:t>
          </a:r>
          <a:endParaRPr lang="it-IT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giovannidimarco06@gmail.com</a:t>
          </a:r>
          <a:endParaRPr lang="en-US" sz="2000" kern="1200"/>
        </a:p>
      </dsp:txBody>
      <dsp:txXfrm>
        <a:off x="66253" y="1563321"/>
        <a:ext cx="5254995" cy="1224694"/>
      </dsp:txXfrm>
    </dsp:sp>
    <dsp:sp modelId="{0B3D07B7-1FA7-4C1D-9119-F047BB889AFE}">
      <dsp:nvSpPr>
        <dsp:cNvPr id="0" name=""/>
        <dsp:cNvSpPr/>
      </dsp:nvSpPr>
      <dsp:spPr>
        <a:xfrm>
          <a:off x="0" y="2911869"/>
          <a:ext cx="5387501" cy="1357200"/>
        </a:xfrm>
        <a:prstGeom prst="roundRect">
          <a:avLst/>
        </a:prstGeom>
        <a:solidFill>
          <a:srgbClr val="1D6F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Riccardo </a:t>
          </a:r>
          <a:r>
            <a:rPr lang="it-IT" sz="2000" kern="1200" err="1"/>
            <a:t>Zuppetti</a:t>
          </a:r>
          <a:r>
            <a:rPr lang="it-IT" sz="2000" kern="1200"/>
            <a:t>, Computer </a:t>
          </a:r>
          <a:r>
            <a:rPr lang="it-IT" sz="2000" kern="1200" err="1"/>
            <a:t>engineer</a:t>
          </a:r>
          <a:endParaRPr lang="it-IT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Riccardo.zuppetti@icloud.com</a:t>
          </a:r>
          <a:endParaRPr lang="en-US" sz="2000" kern="1200"/>
        </a:p>
      </dsp:txBody>
      <dsp:txXfrm>
        <a:off x="66253" y="2978122"/>
        <a:ext cx="5254995" cy="122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9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8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5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6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3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5" r:id="rId3"/>
    <p:sldLayoutId id="2147484676" r:id="rId4"/>
    <p:sldLayoutId id="2147484677" r:id="rId5"/>
    <p:sldLayoutId id="2147484678" r:id="rId6"/>
    <p:sldLayoutId id="2147484679" r:id="rId7"/>
    <p:sldLayoutId id="2147484680" r:id="rId8"/>
    <p:sldLayoutId id="2147484681" r:id="rId9"/>
    <p:sldLayoutId id="2147484682" r:id="rId10"/>
    <p:sldLayoutId id="2147484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Immagine che contiene sport, nuotando, sport acquatico, fondale oceanico&#10;&#10;Descrizione generata automaticamente">
            <a:extLst>
              <a:ext uri="{FF2B5EF4-FFF2-40B4-BE49-F238E27FC236}">
                <a16:creationId xmlns:a16="http://schemas.microsoft.com/office/drawing/2014/main" id="{2A0DC526-5C12-4961-97DB-CC69AA1FC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blipFill dpi="0" rotWithShape="1">
            <a:blip r:embed="rId2"/>
            <a:srcRect/>
            <a:stretch>
              <a:fillRect l="11000" t="55000"/>
            </a:stretch>
          </a:blipFill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CF8580-1CDD-4357-8B74-BD7738E3F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Plastic </a:t>
            </a:r>
            <a:r>
              <a:rPr lang="it-IT" sz="4000" err="1">
                <a:ln w="22225">
                  <a:solidFill>
                    <a:schemeClr val="tx1"/>
                  </a:solidFill>
                  <a:miter lim="800000"/>
                </a:ln>
                <a:solidFill>
                  <a:schemeClr val="bg1"/>
                </a:solidFill>
              </a:rPr>
              <a:t>PullOutCean</a:t>
            </a:r>
            <a:endParaRPr lang="it-IT" sz="4000">
              <a:ln w="22225">
                <a:solidFill>
                  <a:schemeClr val="tx1"/>
                </a:solidFill>
                <a:miter lim="800000"/>
              </a:ln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3FB7C2-5E3F-4EB6-B72E-29F8FF440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615316"/>
          </a:xfrm>
        </p:spPr>
        <p:txBody>
          <a:bodyPr>
            <a:normAutofit/>
          </a:bodyPr>
          <a:lstStyle/>
          <a:p>
            <a:r>
              <a:rPr lang="it-IT" sz="2000" b="1" i="1"/>
              <a:t>A trip </a:t>
            </a:r>
            <a:r>
              <a:rPr lang="it-IT" sz="2000" b="1" i="1" err="1"/>
              <a:t>surrounded</a:t>
            </a:r>
            <a:r>
              <a:rPr lang="it-IT" sz="2000" b="1" i="1"/>
              <a:t> by </a:t>
            </a:r>
            <a:r>
              <a:rPr lang="it-IT" sz="2000" b="1" i="1" err="1"/>
              <a:t>plastic</a:t>
            </a:r>
            <a:endParaRPr lang="it-IT" sz="2000" b="1" i="1"/>
          </a:p>
          <a:p>
            <a:r>
              <a:rPr lang="it-IT" sz="2000" b="1" i="1"/>
              <a:t>&amp;</a:t>
            </a:r>
          </a:p>
          <a:p>
            <a:r>
              <a:rPr lang="it-IT" sz="2000" b="1" i="1"/>
              <a:t>21 Days to </a:t>
            </a:r>
            <a:r>
              <a:rPr lang="it-IT" sz="2000" b="1" i="1" err="1"/>
              <a:t>save</a:t>
            </a:r>
            <a:r>
              <a:rPr lang="it-IT" sz="2000" b="1" i="1"/>
              <a:t> the </a:t>
            </a:r>
            <a:r>
              <a:rPr lang="it-IT" sz="2000" b="1" i="1" err="1"/>
              <a:t>planet</a:t>
            </a:r>
            <a:endParaRPr lang="it-IT" sz="2000" b="1" i="1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96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D5D43B-4FFC-4B70-8A9E-5E6DAB5A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it-IT" sz="5200"/>
              <a:t>Target of the </a:t>
            </a:r>
            <a:r>
              <a:rPr lang="it-IT" sz="5200" err="1"/>
              <a:t>exhibition</a:t>
            </a:r>
            <a:r>
              <a:rPr lang="it-IT" sz="5200"/>
              <a:t>:</a:t>
            </a:r>
          </a:p>
        </p:txBody>
      </p:sp>
      <p:graphicFrame>
        <p:nvGraphicFramePr>
          <p:cNvPr id="60" name="Segnaposto contenuto 2">
            <a:extLst>
              <a:ext uri="{FF2B5EF4-FFF2-40B4-BE49-F238E27FC236}">
                <a16:creationId xmlns:a16="http://schemas.microsoft.com/office/drawing/2014/main" id="{078713A5-80C5-4188-921E-FB3ED16401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533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752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0456BF-9CEA-4B36-BAC7-60920999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68" y="1153572"/>
            <a:ext cx="4275666" cy="4461163"/>
          </a:xfrm>
        </p:spPr>
        <p:txBody>
          <a:bodyPr>
            <a:normAutofit/>
          </a:bodyPr>
          <a:lstStyle/>
          <a:p>
            <a:r>
              <a:rPr lang="it-IT" sz="4000" err="1">
                <a:solidFill>
                  <a:srgbClr val="FFFFFF"/>
                </a:solidFill>
              </a:rPr>
              <a:t>Why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4000" err="1">
                <a:solidFill>
                  <a:srgbClr val="FFFFFF"/>
                </a:solidFill>
              </a:rPr>
              <a:t>have</a:t>
            </a:r>
            <a:r>
              <a:rPr lang="it-IT" sz="4000">
                <a:solidFill>
                  <a:srgbClr val="FFFFFF"/>
                </a:solidFill>
              </a:rPr>
              <a:t> the </a:t>
            </a:r>
            <a:r>
              <a:rPr lang="it-IT" sz="4000" err="1">
                <a:solidFill>
                  <a:srgbClr val="FFFFFF"/>
                </a:solidFill>
              </a:rPr>
              <a:t>exhibition</a:t>
            </a:r>
            <a:r>
              <a:rPr lang="it-IT" sz="4000">
                <a:solidFill>
                  <a:srgbClr val="FFFFFF"/>
                </a:solidFill>
              </a:rPr>
              <a:t> and the app </a:t>
            </a:r>
            <a:r>
              <a:rPr lang="it-IT" sz="4000" err="1">
                <a:solidFill>
                  <a:srgbClr val="FFFFFF"/>
                </a:solidFill>
              </a:rPr>
              <a:t>together</a:t>
            </a:r>
            <a:r>
              <a:rPr lang="it-IT" sz="4000">
                <a:solidFill>
                  <a:srgbClr val="FFFFFF"/>
                </a:solidFill>
              </a:rPr>
              <a:t>?</a:t>
            </a:r>
            <a:endParaRPr lang="it-IT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5D402-1E81-448A-9487-509462D50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r>
              <a:rPr lang="it-IT" sz="2400"/>
              <a:t>The </a:t>
            </a:r>
            <a:r>
              <a:rPr lang="it-IT" sz="2400" err="1"/>
              <a:t>emotional</a:t>
            </a:r>
            <a:r>
              <a:rPr lang="it-IT" sz="2400"/>
              <a:t> </a:t>
            </a:r>
            <a:r>
              <a:rPr lang="it-IT" sz="2400" err="1"/>
              <a:t>experience</a:t>
            </a:r>
            <a:r>
              <a:rPr lang="it-IT" sz="2400"/>
              <a:t> can: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err="1"/>
              <a:t>reach</a:t>
            </a:r>
            <a:r>
              <a:rPr lang="it-IT" sz="2000"/>
              <a:t> </a:t>
            </a:r>
            <a:r>
              <a:rPr lang="it-IT" sz="2000" err="1"/>
              <a:t>also</a:t>
            </a:r>
            <a:r>
              <a:rPr lang="it-IT" sz="2000"/>
              <a:t> </a:t>
            </a:r>
            <a:r>
              <a:rPr lang="it-IT" sz="2000" err="1"/>
              <a:t>those</a:t>
            </a:r>
            <a:r>
              <a:rPr lang="it-IT" sz="2000"/>
              <a:t> people </a:t>
            </a:r>
            <a:r>
              <a:rPr lang="it-IT" sz="2000" err="1"/>
              <a:t>who</a:t>
            </a:r>
            <a:r>
              <a:rPr lang="it-IT" sz="2000"/>
              <a:t> are </a:t>
            </a:r>
            <a:r>
              <a:rPr lang="it-IT" sz="2000" err="1"/>
              <a:t>not</a:t>
            </a:r>
            <a:r>
              <a:rPr lang="it-IT" sz="2000"/>
              <a:t> </a:t>
            </a:r>
            <a:r>
              <a:rPr lang="it-IT" sz="2000" err="1"/>
              <a:t>aware</a:t>
            </a:r>
            <a:r>
              <a:rPr lang="it-IT" sz="2000"/>
              <a:t> </a:t>
            </a:r>
            <a:r>
              <a:rPr lang="it-IT" sz="2000" err="1"/>
              <a:t>around</a:t>
            </a:r>
            <a:r>
              <a:rPr lang="it-IT" sz="2000"/>
              <a:t> the </a:t>
            </a:r>
            <a:r>
              <a:rPr lang="it-IT" sz="2000" err="1"/>
              <a:t>problem</a:t>
            </a:r>
            <a:r>
              <a:rPr lang="it-IT" sz="2000"/>
              <a:t> </a:t>
            </a:r>
            <a:r>
              <a:rPr lang="it-IT" sz="2000" err="1"/>
              <a:t>yet</a:t>
            </a:r>
            <a:endParaRPr lang="it-IT" sz="2000"/>
          </a:p>
          <a:p>
            <a:pPr marL="914400" lvl="1" indent="-457200">
              <a:buFont typeface="+mj-lt"/>
              <a:buAutoNum type="arabicPeriod"/>
            </a:pPr>
            <a:r>
              <a:rPr lang="it-IT" sz="2000" err="1"/>
              <a:t>Encourage</a:t>
            </a:r>
            <a:r>
              <a:rPr lang="it-IT" sz="2000"/>
              <a:t> action thanks the </a:t>
            </a:r>
            <a:r>
              <a:rPr lang="it-IT" sz="2000" err="1"/>
              <a:t>creation</a:t>
            </a:r>
            <a:r>
              <a:rPr lang="it-IT" sz="2000"/>
              <a:t> of a team</a:t>
            </a:r>
          </a:p>
          <a:p>
            <a:r>
              <a:rPr lang="it-IT" sz="2400"/>
              <a:t>The app can 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 dirty="0"/>
              <a:t>create a social </a:t>
            </a:r>
            <a:r>
              <a:rPr lang="it-IT" sz="2000" dirty="0" err="1"/>
              <a:t>experience</a:t>
            </a:r>
            <a:r>
              <a:rPr lang="it-IT" sz="2000" dirty="0"/>
              <a:t> to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</a:t>
            </a:r>
            <a:r>
              <a:rPr lang="it-IT" sz="2000" dirty="0"/>
              <a:t> and bonds </a:t>
            </a:r>
            <a:r>
              <a:rPr lang="it-IT" sz="2000" dirty="0" err="1"/>
              <a:t>during</a:t>
            </a:r>
            <a:r>
              <a:rPr lang="it-IT" sz="2000" dirty="0"/>
              <a:t> </a:t>
            </a:r>
            <a:r>
              <a:rPr lang="it-IT" sz="2000"/>
              <a:t>collection. 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/>
              <a:t>be </a:t>
            </a:r>
            <a:r>
              <a:rPr lang="it-IT" sz="2000" err="1"/>
              <a:t>downloaded</a:t>
            </a:r>
            <a:r>
              <a:rPr lang="it-IT" sz="2000"/>
              <a:t> </a:t>
            </a:r>
            <a:r>
              <a:rPr lang="it-IT" sz="2000" err="1"/>
              <a:t>also</a:t>
            </a:r>
            <a:r>
              <a:rPr lang="it-IT" sz="2000"/>
              <a:t> by </a:t>
            </a:r>
            <a:r>
              <a:rPr lang="it-IT" sz="2000" err="1"/>
              <a:t>external</a:t>
            </a:r>
            <a:r>
              <a:rPr lang="it-IT" sz="2000"/>
              <a:t> </a:t>
            </a:r>
            <a:r>
              <a:rPr lang="it-IT" sz="2000" err="1"/>
              <a:t>aware</a:t>
            </a:r>
            <a:r>
              <a:rPr lang="it-IT" sz="2000"/>
              <a:t> people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000"/>
              <a:t>The app helps to </a:t>
            </a:r>
            <a:r>
              <a:rPr lang="it-IT" sz="2000" err="1"/>
              <a:t>have</a:t>
            </a:r>
            <a:r>
              <a:rPr lang="it-IT" sz="2000"/>
              <a:t> a </a:t>
            </a:r>
            <a:r>
              <a:rPr lang="it-IT" sz="2000" err="1"/>
              <a:t>real</a:t>
            </a:r>
            <a:r>
              <a:rPr lang="it-IT" sz="2000"/>
              <a:t> and </a:t>
            </a:r>
            <a:r>
              <a:rPr lang="it-IT" sz="2000" err="1"/>
              <a:t>practical</a:t>
            </a:r>
            <a:r>
              <a:rPr lang="it-IT" sz="2000"/>
              <a:t> </a:t>
            </a:r>
            <a:r>
              <a:rPr lang="it-IT" sz="2000" err="1"/>
              <a:t>approach</a:t>
            </a:r>
            <a:r>
              <a:rPr lang="it-IT" sz="2000"/>
              <a:t> to take </a:t>
            </a:r>
            <a:r>
              <a:rPr lang="it-IT" sz="2000" err="1"/>
              <a:t>action,before</a:t>
            </a:r>
            <a:r>
              <a:rPr lang="it-IT" sz="2000"/>
              <a:t> </a:t>
            </a:r>
            <a:r>
              <a:rPr lang="it-IT" sz="2000" err="1"/>
              <a:t>plastics</a:t>
            </a:r>
            <a:r>
              <a:rPr lang="it-IT" sz="2000"/>
              <a:t> </a:t>
            </a:r>
            <a:r>
              <a:rPr lang="it-IT" sz="2000" err="1"/>
              <a:t>reach</a:t>
            </a:r>
            <a:r>
              <a:rPr lang="it-IT" sz="2000"/>
              <a:t> the </a:t>
            </a:r>
            <a:r>
              <a:rPr lang="it-IT" sz="2000" err="1"/>
              <a:t>ocean</a:t>
            </a:r>
            <a:endParaRPr lang="it-IT" sz="2000"/>
          </a:p>
          <a:p>
            <a:r>
              <a:rPr lang="it-IT" sz="2400" err="1"/>
              <a:t>Based</a:t>
            </a:r>
            <a:r>
              <a:rPr lang="it-IT" sz="2400"/>
              <a:t> on Dr. Maxwell </a:t>
            </a:r>
            <a:r>
              <a:rPr lang="it-IT" sz="2400" err="1"/>
              <a:t>Maltz</a:t>
            </a:r>
            <a:r>
              <a:rPr lang="it-IT" sz="2400"/>
              <a:t> studies, 21 days are the minimum </a:t>
            </a:r>
            <a:r>
              <a:rPr lang="it-IT" sz="2400" err="1"/>
              <a:t>necessary</a:t>
            </a:r>
            <a:r>
              <a:rPr lang="it-IT" sz="2400"/>
              <a:t> to </a:t>
            </a:r>
            <a:r>
              <a:rPr lang="it-IT" sz="2400" err="1"/>
              <a:t>have</a:t>
            </a:r>
            <a:r>
              <a:rPr lang="it-IT" sz="2400"/>
              <a:t> a new </a:t>
            </a:r>
            <a:r>
              <a:rPr lang="it-IT" sz="2400" err="1"/>
              <a:t>habit</a:t>
            </a:r>
            <a:endParaRPr lang="it-IT" sz="2400"/>
          </a:p>
          <a:p>
            <a:r>
              <a:rPr lang="it-IT" sz="2400" err="1"/>
              <a:t>Starting</a:t>
            </a:r>
            <a:r>
              <a:rPr lang="it-IT" sz="2400"/>
              <a:t> from a passive state, the user complete a full </a:t>
            </a:r>
            <a:r>
              <a:rPr lang="it-IT" sz="2400" err="1"/>
              <a:t>arch</a:t>
            </a:r>
            <a:r>
              <a:rPr lang="it-IT" sz="2400"/>
              <a:t> of </a:t>
            </a:r>
            <a:r>
              <a:rPr lang="it-IT" sz="2400" err="1"/>
              <a:t>awereness</a:t>
            </a:r>
            <a:r>
              <a:rPr lang="it-IT" sz="2400"/>
              <a:t> to </a:t>
            </a:r>
            <a:r>
              <a:rPr lang="it-IT" sz="2400" err="1"/>
              <a:t>become</a:t>
            </a:r>
            <a:r>
              <a:rPr lang="it-IT" sz="2400"/>
              <a:t> </a:t>
            </a:r>
            <a:r>
              <a:rPr lang="it-IT" sz="2400" err="1"/>
              <a:t>active</a:t>
            </a:r>
            <a:r>
              <a:rPr lang="it-IT" sz="2400"/>
              <a:t> in the </a:t>
            </a:r>
            <a:r>
              <a:rPr lang="it-IT" sz="2400" err="1"/>
              <a:t>solution</a:t>
            </a:r>
            <a:r>
              <a:rPr lang="it-IT" sz="2400"/>
              <a:t>. </a:t>
            </a:r>
            <a:r>
              <a:rPr lang="it-IT" sz="2400" err="1"/>
              <a:t>We</a:t>
            </a:r>
            <a:r>
              <a:rPr lang="it-IT" sz="2400"/>
              <a:t> use the </a:t>
            </a:r>
            <a:r>
              <a:rPr lang="it-IT" sz="2400" err="1"/>
              <a:t>gamification</a:t>
            </a:r>
            <a:r>
              <a:rPr lang="it-IT" sz="2400"/>
              <a:t> technique to involve the user</a:t>
            </a:r>
          </a:p>
        </p:txBody>
      </p:sp>
    </p:spTree>
    <p:extLst>
      <p:ext uri="{BB962C8B-B14F-4D97-AF65-F5344CB8AC3E}">
        <p14:creationId xmlns:p14="http://schemas.microsoft.com/office/powerpoint/2010/main" val="3796386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479F62-A162-4D95-9E2A-AECBDA75D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1196" y="379451"/>
            <a:ext cx="11131298" cy="1106424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ctr"/>
            <a:r>
              <a:rPr lang="it-IT" sz="2000" b="1"/>
              <a:t>Plastic </a:t>
            </a:r>
            <a:r>
              <a:rPr lang="it-IT" sz="2000" b="1" err="1"/>
              <a:t>PullOutCean</a:t>
            </a:r>
            <a:r>
              <a:rPr lang="it-IT" sz="2000" b="1"/>
              <a:t> - Home &amp; </a:t>
            </a:r>
            <a:r>
              <a:rPr lang="it-IT" sz="2000" b="1" err="1"/>
              <a:t>Settings</a:t>
            </a:r>
            <a:endParaRPr lang="it-IT" sz="2000" b="1">
              <a:cs typeface="Calibri Light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98;p16">
            <a:extLst>
              <a:ext uri="{FF2B5EF4-FFF2-40B4-BE49-F238E27FC236}">
                <a16:creationId xmlns:a16="http://schemas.microsoft.com/office/drawing/2014/main" id="{92872669-83FA-46D7-BF82-27A9EEB7F6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76041" y="2640808"/>
            <a:ext cx="3506355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defTabSz="457200">
              <a:lnSpc>
                <a:spcPct val="100000"/>
              </a:lnSpc>
              <a:spcBef>
                <a:spcPts val="0"/>
              </a:spcBef>
            </a:pPr>
            <a:r>
              <a:rPr lang="en-GB" sz="1500"/>
              <a:t>The splash screen is characterized by the logo, and its colours will be taken on subsequent screens.</a:t>
            </a:r>
          </a:p>
          <a:p>
            <a:pPr marL="285750" indent="-285750" defTabSz="457200">
              <a:lnSpc>
                <a:spcPct val="100000"/>
              </a:lnSpc>
              <a:spcBef>
                <a:spcPts val="0"/>
              </a:spcBef>
            </a:pPr>
            <a:endParaRPr lang="en-GB" sz="1500"/>
          </a:p>
          <a:p>
            <a:pPr marL="285750" indent="-285750" defTabSz="457200">
              <a:lnSpc>
                <a:spcPct val="100000"/>
              </a:lnSpc>
              <a:spcBef>
                <a:spcPts val="0"/>
              </a:spcBef>
            </a:pPr>
            <a:r>
              <a:rPr lang="en-GB" sz="1500"/>
              <a:t>The chosen colours are: blue and green to recall the ocean and the ecology.</a:t>
            </a:r>
          </a:p>
          <a:p>
            <a:pPr marL="285750" indent="-285750" defTabSz="457200">
              <a:lnSpc>
                <a:spcPct val="100000"/>
              </a:lnSpc>
              <a:spcBef>
                <a:spcPts val="0"/>
              </a:spcBef>
            </a:pPr>
            <a:endParaRPr lang="en-GB" sz="1500"/>
          </a:p>
          <a:p>
            <a:pPr marL="285750" indent="-285750" defTabSz="457200">
              <a:lnSpc>
                <a:spcPct val="100000"/>
              </a:lnSpc>
              <a:spcBef>
                <a:spcPts val="0"/>
              </a:spcBef>
            </a:pPr>
            <a:r>
              <a:rPr lang="en-GB" sz="1500"/>
              <a:t>Each participant will be able to keep track of their goals through the home screen.</a:t>
            </a:r>
          </a:p>
        </p:txBody>
      </p:sp>
      <p:pic>
        <p:nvPicPr>
          <p:cNvPr id="15" name="Immagine 1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3027CE94-091A-6442-A785-13AFBFEC5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81" y="2114834"/>
            <a:ext cx="3508883" cy="354490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BB0E17-4E63-FD45-8850-EA228BA0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25" y="2122097"/>
            <a:ext cx="3508884" cy="353764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B233287-D776-FD4A-8639-9CAB984CE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32" y="2122097"/>
            <a:ext cx="3508884" cy="353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479F62-A162-4D95-9E2A-AECBDA75D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it-IT" sz="2000" b="1"/>
              <a:t>Plastic </a:t>
            </a:r>
            <a:r>
              <a:rPr lang="it-IT" sz="2000" b="1" err="1"/>
              <a:t>PullOutCean</a:t>
            </a:r>
            <a:r>
              <a:rPr lang="it-IT" sz="2000" b="1"/>
              <a:t> – </a:t>
            </a:r>
            <a:r>
              <a:rPr lang="it-IT" sz="2000" b="1" err="1"/>
              <a:t>Leaderborard</a:t>
            </a:r>
            <a:r>
              <a:rPr lang="it-IT" sz="2000" b="1"/>
              <a:t> &amp; </a:t>
            </a:r>
            <a:r>
              <a:rPr lang="it-IT" sz="2000" b="1" err="1"/>
              <a:t>Profile</a:t>
            </a:r>
            <a:endParaRPr lang="it-IT" sz="2000" b="1">
              <a:cs typeface="Calibri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98;p16">
            <a:extLst>
              <a:ext uri="{FF2B5EF4-FFF2-40B4-BE49-F238E27FC236}">
                <a16:creationId xmlns:a16="http://schemas.microsoft.com/office/drawing/2014/main" id="{92872669-83FA-46D7-BF82-27A9EEB7F6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5016" y="2392688"/>
            <a:ext cx="4056530" cy="3429000"/>
          </a:xfrm>
          <a:prstGeom prst="rect">
            <a:avLst/>
          </a:prstGeom>
        </p:spPr>
        <p:txBody>
          <a:bodyPr spcFirstLastPara="1" lIns="91425" tIns="91425" rIns="91425" bIns="91425" anchorCtr="0">
            <a:normAutofit lnSpcReduction="10000"/>
          </a:bodyPr>
          <a:lstStyle/>
          <a:p>
            <a:pPr marL="285750" lvl="0" indent="-285750" defTabSz="457200">
              <a:lnSpc>
                <a:spcPct val="100000"/>
              </a:lnSpc>
              <a:spcBef>
                <a:spcPts val="0"/>
              </a:spcBef>
            </a:pPr>
            <a:r>
              <a:rPr lang="it-IT" sz="1500">
                <a:solidFill>
                  <a:prstClr val="black"/>
                </a:solidFill>
              </a:rPr>
              <a:t>People </a:t>
            </a:r>
            <a:r>
              <a:rPr lang="it-IT" sz="1500" err="1">
                <a:solidFill>
                  <a:prstClr val="black"/>
                </a:solidFill>
              </a:rPr>
              <a:t>that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have</a:t>
            </a:r>
            <a:r>
              <a:rPr lang="it-IT" sz="1500">
                <a:solidFill>
                  <a:prstClr val="black"/>
                </a:solidFill>
              </a:rPr>
              <a:t> the </a:t>
            </a:r>
            <a:r>
              <a:rPr lang="it-IT" sz="1500" err="1">
                <a:solidFill>
                  <a:prstClr val="black"/>
                </a:solidFill>
              </a:rPr>
              <a:t>experience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together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become</a:t>
            </a:r>
            <a:r>
              <a:rPr lang="it-IT" sz="1500">
                <a:solidFill>
                  <a:prstClr val="black"/>
                </a:solidFill>
              </a:rPr>
              <a:t> a team.</a:t>
            </a:r>
          </a:p>
          <a:p>
            <a:pPr marL="285750" lvl="0" indent="-285750" defTabSz="457200">
              <a:lnSpc>
                <a:spcPct val="100000"/>
              </a:lnSpc>
              <a:spcBef>
                <a:spcPts val="0"/>
              </a:spcBef>
            </a:pPr>
            <a:endParaRPr lang="it-IT" sz="1500">
              <a:solidFill>
                <a:prstClr val="black"/>
              </a:solidFill>
            </a:endParaRPr>
          </a:p>
          <a:p>
            <a:pPr marL="285750" lvl="0" indent="-285750" defTabSz="457200">
              <a:lnSpc>
                <a:spcPct val="100000"/>
              </a:lnSpc>
              <a:spcBef>
                <a:spcPts val="0"/>
              </a:spcBef>
            </a:pPr>
            <a:r>
              <a:rPr lang="it-IT" sz="1500" err="1">
                <a:solidFill>
                  <a:prstClr val="black"/>
                </a:solidFill>
              </a:rPr>
              <a:t>Each</a:t>
            </a:r>
            <a:r>
              <a:rPr lang="it-IT" sz="1500">
                <a:solidFill>
                  <a:prstClr val="black"/>
                </a:solidFill>
              </a:rPr>
              <a:t> team </a:t>
            </a:r>
            <a:r>
              <a:rPr lang="it-IT" sz="1500" err="1">
                <a:solidFill>
                  <a:prstClr val="black"/>
                </a:solidFill>
              </a:rPr>
              <a:t>competes</a:t>
            </a:r>
            <a:r>
              <a:rPr lang="it-IT" sz="1500">
                <a:solidFill>
                  <a:prstClr val="black"/>
                </a:solidFill>
              </a:rPr>
              <a:t> with </a:t>
            </a:r>
            <a:r>
              <a:rPr lang="it-IT" sz="1500" err="1">
                <a:solidFill>
                  <a:prstClr val="black"/>
                </a:solidFill>
              </a:rPr>
              <a:t>others</a:t>
            </a:r>
            <a:r>
              <a:rPr lang="it-IT" sz="1500">
                <a:solidFill>
                  <a:prstClr val="black"/>
                </a:solidFill>
              </a:rPr>
              <a:t> in </a:t>
            </a:r>
            <a:r>
              <a:rPr lang="it-IT" sz="1500" err="1">
                <a:solidFill>
                  <a:prstClr val="black"/>
                </a:solidFill>
              </a:rPr>
              <a:t>collecting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plastic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during</a:t>
            </a:r>
            <a:r>
              <a:rPr lang="it-IT" sz="1500">
                <a:solidFill>
                  <a:prstClr val="black"/>
                </a:solidFill>
              </a:rPr>
              <a:t> 21 </a:t>
            </a:r>
            <a:r>
              <a:rPr lang="it-IT" sz="1500" err="1">
                <a:solidFill>
                  <a:prstClr val="black"/>
                </a:solidFill>
              </a:rPr>
              <a:t>days</a:t>
            </a:r>
            <a:r>
              <a:rPr lang="it-IT" sz="1500">
                <a:solidFill>
                  <a:prstClr val="black"/>
                </a:solidFill>
              </a:rPr>
              <a:t>. </a:t>
            </a:r>
          </a:p>
          <a:p>
            <a:pPr marL="285750" lvl="0" indent="-285750" defTabSz="457200">
              <a:lnSpc>
                <a:spcPct val="100000"/>
              </a:lnSpc>
              <a:spcBef>
                <a:spcPts val="0"/>
              </a:spcBef>
            </a:pPr>
            <a:endParaRPr lang="it-IT" sz="1500">
              <a:solidFill>
                <a:prstClr val="black"/>
              </a:solidFill>
            </a:endParaRPr>
          </a:p>
          <a:p>
            <a:pPr marL="285750" lvl="0" indent="-285750" defTabSz="457200">
              <a:lnSpc>
                <a:spcPct val="100000"/>
              </a:lnSpc>
              <a:spcBef>
                <a:spcPts val="0"/>
              </a:spcBef>
            </a:pPr>
            <a:r>
              <a:rPr lang="it-IT" sz="1500">
                <a:solidFill>
                  <a:prstClr val="black"/>
                </a:solidFill>
              </a:rPr>
              <a:t>The </a:t>
            </a:r>
            <a:r>
              <a:rPr lang="it-IT" sz="1500" err="1">
                <a:solidFill>
                  <a:prstClr val="black"/>
                </a:solidFill>
              </a:rPr>
              <a:t>app</a:t>
            </a:r>
            <a:r>
              <a:rPr lang="it-IT" sz="1500">
                <a:solidFill>
                  <a:prstClr val="black"/>
                </a:solidFill>
              </a:rPr>
              <a:t> shows a general </a:t>
            </a:r>
            <a:r>
              <a:rPr lang="it-IT" sz="1500" err="1">
                <a:solidFill>
                  <a:prstClr val="black"/>
                </a:solidFill>
              </a:rPr>
              <a:t>rank</a:t>
            </a:r>
            <a:r>
              <a:rPr lang="it-IT" sz="1500">
                <a:solidFill>
                  <a:prstClr val="black"/>
                </a:solidFill>
              </a:rPr>
              <a:t>: </a:t>
            </a:r>
            <a:r>
              <a:rPr lang="it-IT" sz="1500" err="1">
                <a:solidFill>
                  <a:prstClr val="black"/>
                </a:solidFill>
              </a:rPr>
              <a:t>this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increases</a:t>
            </a:r>
            <a:r>
              <a:rPr lang="it-IT" sz="1500">
                <a:solidFill>
                  <a:prstClr val="black"/>
                </a:solidFill>
              </a:rPr>
              <a:t> the </a:t>
            </a:r>
            <a:r>
              <a:rPr lang="en-GB" sz="1500">
                <a:solidFill>
                  <a:prstClr val="black"/>
                </a:solidFill>
              </a:rPr>
              <a:t>cooperation</a:t>
            </a:r>
            <a:r>
              <a:rPr lang="it-IT" sz="1500">
                <a:solidFill>
                  <a:prstClr val="black"/>
                </a:solidFill>
              </a:rPr>
              <a:t> inside a team.</a:t>
            </a:r>
          </a:p>
          <a:p>
            <a:pPr marL="285750" lvl="0" indent="-285750" defTabSz="457200">
              <a:lnSpc>
                <a:spcPct val="100000"/>
              </a:lnSpc>
              <a:spcBef>
                <a:spcPts val="0"/>
              </a:spcBef>
            </a:pPr>
            <a:endParaRPr lang="it-IT" sz="1500">
              <a:solidFill>
                <a:prstClr val="black"/>
              </a:solidFill>
            </a:endParaRPr>
          </a:p>
          <a:p>
            <a:pPr marL="285750" lvl="0" indent="-285750" defTabSz="457200">
              <a:lnSpc>
                <a:spcPct val="100000"/>
              </a:lnSpc>
              <a:spcBef>
                <a:spcPts val="0"/>
              </a:spcBef>
            </a:pPr>
            <a:r>
              <a:rPr lang="it-IT" sz="1500" err="1">
                <a:solidFill>
                  <a:prstClr val="black"/>
                </a:solidFill>
              </a:rPr>
              <a:t>Each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person</a:t>
            </a:r>
            <a:r>
              <a:rPr lang="it-IT" sz="1500">
                <a:solidFill>
                  <a:prstClr val="black"/>
                </a:solidFill>
              </a:rPr>
              <a:t> can </a:t>
            </a:r>
            <a:r>
              <a:rPr lang="it-IT" sz="1500" err="1">
                <a:solidFill>
                  <a:prstClr val="black"/>
                </a:solidFill>
              </a:rPr>
              <a:t>become</a:t>
            </a:r>
            <a:r>
              <a:rPr lang="it-IT" sz="1500">
                <a:solidFill>
                  <a:prstClr val="black"/>
                </a:solidFill>
              </a:rPr>
              <a:t> the leader of </a:t>
            </a:r>
            <a:r>
              <a:rPr lang="it-IT" sz="1500" err="1">
                <a:solidFill>
                  <a:prstClr val="black"/>
                </a:solidFill>
              </a:rPr>
              <a:t>his</a:t>
            </a:r>
            <a:r>
              <a:rPr lang="it-IT" sz="1500">
                <a:solidFill>
                  <a:prstClr val="black"/>
                </a:solidFill>
              </a:rPr>
              <a:t>/</a:t>
            </a:r>
            <a:r>
              <a:rPr lang="it-IT" sz="1500" err="1">
                <a:solidFill>
                  <a:prstClr val="black"/>
                </a:solidFill>
              </a:rPr>
              <a:t>her</a:t>
            </a:r>
            <a:r>
              <a:rPr lang="it-IT" sz="1500">
                <a:solidFill>
                  <a:prstClr val="black"/>
                </a:solidFill>
              </a:rPr>
              <a:t> team, </a:t>
            </a:r>
            <a:r>
              <a:rPr lang="it-IT" sz="1500" err="1">
                <a:solidFill>
                  <a:prstClr val="black"/>
                </a:solidFill>
              </a:rPr>
              <a:t>collecting</a:t>
            </a:r>
            <a:r>
              <a:rPr lang="it-IT" sz="1500">
                <a:solidFill>
                  <a:prstClr val="black"/>
                </a:solidFill>
              </a:rPr>
              <a:t> more </a:t>
            </a:r>
            <a:r>
              <a:rPr lang="it-IT" sz="1500" err="1">
                <a:solidFill>
                  <a:prstClr val="black"/>
                </a:solidFill>
              </a:rPr>
              <a:t>plastic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than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other</a:t>
            </a:r>
            <a:r>
              <a:rPr lang="it-IT" sz="1500">
                <a:solidFill>
                  <a:prstClr val="black"/>
                </a:solidFill>
              </a:rPr>
              <a:t> </a:t>
            </a:r>
            <a:r>
              <a:rPr lang="it-IT" sz="1500" err="1">
                <a:solidFill>
                  <a:prstClr val="black"/>
                </a:solidFill>
              </a:rPr>
              <a:t>members</a:t>
            </a:r>
            <a:endParaRPr lang="it-IT" sz="1500">
              <a:solidFill>
                <a:prstClr val="black"/>
              </a:solidFill>
            </a:endParaRPr>
          </a:p>
          <a:p>
            <a:pPr marL="285750" lvl="0" indent="-285750" defTabSz="457200">
              <a:lnSpc>
                <a:spcPct val="100000"/>
              </a:lnSpc>
              <a:spcBef>
                <a:spcPts val="0"/>
              </a:spcBef>
            </a:pPr>
            <a:endParaRPr lang="it-IT" sz="1500">
              <a:solidFill>
                <a:prstClr val="black"/>
              </a:solidFill>
            </a:endParaRPr>
          </a:p>
          <a:p>
            <a:pPr marL="285750" lvl="0" indent="-285750" defTabSz="457200">
              <a:lnSpc>
                <a:spcPct val="100000"/>
              </a:lnSpc>
              <a:spcBef>
                <a:spcPts val="0"/>
              </a:spcBef>
            </a:pPr>
            <a:r>
              <a:rPr lang="en-GB" sz="1500"/>
              <a:t>We focused on: learnability, memorability and simplicity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1500"/>
          </a:p>
        </p:txBody>
      </p:sp>
      <p:pic>
        <p:nvPicPr>
          <p:cNvPr id="15" name="Immagine 14" descr="Immagine che contiene testo, elettronico, cellulare&#10;&#10;Descrizione generata automaticamente">
            <a:extLst>
              <a:ext uri="{FF2B5EF4-FFF2-40B4-BE49-F238E27FC236}">
                <a16:creationId xmlns:a16="http://schemas.microsoft.com/office/drawing/2014/main" id="{55CC149A-FF1F-3C43-A880-DEC4A5F21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"/>
          <a:stretch/>
        </p:blipFill>
        <p:spPr>
          <a:xfrm>
            <a:off x="4836109" y="1714953"/>
            <a:ext cx="3572852" cy="360981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6F30E67-DC54-BE4A-A832-95E330C93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2" r="16670" b="1"/>
          <a:stretch/>
        </p:blipFill>
        <p:spPr>
          <a:xfrm>
            <a:off x="10053863" y="1714952"/>
            <a:ext cx="2483704" cy="3609814"/>
          </a:xfrm>
          <a:prstGeom prst="rect">
            <a:avLst/>
          </a:prstGeom>
        </p:spPr>
      </p:pic>
      <p:pic>
        <p:nvPicPr>
          <p:cNvPr id="18" name="Immagine 17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9DAB4608-8710-3E47-B102-F881C01D7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"/>
          <a:stretch/>
        </p:blipFill>
        <p:spPr>
          <a:xfrm>
            <a:off x="7168461" y="1714952"/>
            <a:ext cx="3574617" cy="361159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37F6E9D-FD17-0046-B59F-8C066DD47A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8"/>
          <a:stretch/>
        </p:blipFill>
        <p:spPr>
          <a:xfrm>
            <a:off x="7839457" y="1775345"/>
            <a:ext cx="2039833" cy="36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3">
            <a:extLst>
              <a:ext uri="{FF2B5EF4-FFF2-40B4-BE49-F238E27FC236}">
                <a16:creationId xmlns:a16="http://schemas.microsoft.com/office/drawing/2014/main" id="{A6B42B9F-F674-4D7F-AEFD-F5DC47A70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55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97;p16">
            <a:extLst>
              <a:ext uri="{FF2B5EF4-FFF2-40B4-BE49-F238E27FC236}">
                <a16:creationId xmlns:a16="http://schemas.microsoft.com/office/drawing/2014/main" id="{22E32DA3-2A76-8B40-9D1D-2A5D2557014E}"/>
              </a:ext>
            </a:extLst>
          </p:cNvPr>
          <p:cNvSpPr txBox="1">
            <a:spLocks/>
          </p:cNvSpPr>
          <p:nvPr/>
        </p:nvSpPr>
        <p:spPr>
          <a:xfrm>
            <a:off x="865325" y="4462819"/>
            <a:ext cx="2869683" cy="160838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b="1" kern="1200">
                <a:latin typeface="+mj-lt"/>
                <a:ea typeface="+mj-ea"/>
                <a:cs typeface="+mj-cs"/>
              </a:rPr>
              <a:t>PlasticPullOutCean - Map</a:t>
            </a:r>
          </a:p>
        </p:txBody>
      </p:sp>
      <p:sp>
        <p:nvSpPr>
          <p:cNvPr id="64" name="Rectangle 57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59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2282" y="525322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8E986AD-3434-8743-BDDF-10BDA8C57AD8}"/>
              </a:ext>
            </a:extLst>
          </p:cNvPr>
          <p:cNvSpPr/>
          <p:nvPr/>
        </p:nvSpPr>
        <p:spPr>
          <a:xfrm>
            <a:off x="4131633" y="4464872"/>
            <a:ext cx="3712464" cy="1608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It was necessary to develop a map with adjoining navigation, in order to allow each user to reach a collection point.</a:t>
            </a:r>
          </a:p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Once the navigation has started, the user can choose whether to use a standard or live mode, both supported by step-by-step directions.</a:t>
            </a:r>
          </a:p>
        </p:txBody>
      </p:sp>
      <p:pic>
        <p:nvPicPr>
          <p:cNvPr id="13" name="Immagine 12" descr="Immagine che contiene testo, elettronico, cellulare&#10;&#10;Descrizione generata automaticamente">
            <a:extLst>
              <a:ext uri="{FF2B5EF4-FFF2-40B4-BE49-F238E27FC236}">
                <a16:creationId xmlns:a16="http://schemas.microsoft.com/office/drawing/2014/main" id="{8E08F14C-0BEA-2240-B491-A9CCE719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011" y="21781"/>
            <a:ext cx="3922777" cy="3954931"/>
          </a:xfrm>
          <a:prstGeom prst="rect">
            <a:avLst/>
          </a:prstGeom>
        </p:spPr>
      </p:pic>
      <p:pic>
        <p:nvPicPr>
          <p:cNvPr id="14" name="Immagine 1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BBB58C8-D11A-A040-BC7E-52BCD93B0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27" y="21781"/>
            <a:ext cx="3922777" cy="3954931"/>
          </a:xfrm>
          <a:prstGeom prst="rect">
            <a:avLst/>
          </a:prstGeom>
        </p:spPr>
      </p:pic>
      <p:pic>
        <p:nvPicPr>
          <p:cNvPr id="15" name="Immagine 1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96965D0E-3F72-334E-A131-8F0EE7B04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294" y="5168"/>
            <a:ext cx="3922777" cy="39549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70BF0A6-D431-0740-8259-D5C55EDF5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59" y="304800"/>
            <a:ext cx="6197600" cy="62484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1C97B4E-4121-C541-A396-0D5B4C0A8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361" y="323792"/>
            <a:ext cx="3618659" cy="62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97;p16">
            <a:extLst>
              <a:ext uri="{FF2B5EF4-FFF2-40B4-BE49-F238E27FC236}">
                <a16:creationId xmlns:a16="http://schemas.microsoft.com/office/drawing/2014/main" id="{7CAA832F-47B4-FD40-8F50-2C59D64E8D0D}"/>
              </a:ext>
            </a:extLst>
          </p:cNvPr>
          <p:cNvSpPr txBox="1">
            <a:spLocks/>
          </p:cNvSpPr>
          <p:nvPr/>
        </p:nvSpPr>
        <p:spPr>
          <a:xfrm>
            <a:off x="912061" y="633458"/>
            <a:ext cx="3999971" cy="16907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PlasticPullOutCean</a:t>
            </a:r>
            <a:r>
              <a:rPr lang="en-US"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Object recognition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8CFA776-76C5-DA43-AF9D-CEFC236F64EC}"/>
              </a:ext>
            </a:extLst>
          </p:cNvPr>
          <p:cNvSpPr/>
          <p:nvPr/>
        </p:nvSpPr>
        <p:spPr>
          <a:xfrm>
            <a:off x="887385" y="2324256"/>
            <a:ext cx="3999971" cy="37218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Using a specially developed recognition algorithm, it is possible to recognize a plastic object using the camera of its own device.</a:t>
            </a:r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According to the framed object, a score will be assigned, and information will be given regarding such material. Here we use the chucking and rehearsal technique in order to help the user to memorize this information.</a:t>
            </a: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assignment of points is subject to the immediate proximity of the user from the basket. This verification is facilitated using a beacon, positioned inside the basket itself.</a:t>
            </a: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Once the refusal is thrown into the trash, the user's score will be updated. This verification is possible by a motion sensor, which is also positioned inside the basket.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B1A49F9-9245-E042-867D-2E9895FF0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5" r="11704" b="-3"/>
          <a:stretch/>
        </p:blipFill>
        <p:spPr>
          <a:xfrm>
            <a:off x="5688995" y="3736039"/>
            <a:ext cx="2111628" cy="2711037"/>
          </a:xfrm>
          <a:prstGeom prst="rect">
            <a:avLst/>
          </a:prstGeom>
        </p:spPr>
      </p:pic>
      <p:pic>
        <p:nvPicPr>
          <p:cNvPr id="13" name="Immagine 12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8461DDC4-1657-594B-94BC-13BA6C5E6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0" r="11841" b="-3"/>
          <a:stretch/>
        </p:blipFill>
        <p:spPr>
          <a:xfrm>
            <a:off x="9165266" y="717962"/>
            <a:ext cx="2111623" cy="271103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7149C85-CAC1-5147-A480-1F5078946E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" r="12202" b="-3"/>
          <a:stretch/>
        </p:blipFill>
        <p:spPr>
          <a:xfrm>
            <a:off x="9165288" y="3736039"/>
            <a:ext cx="2111601" cy="2711037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F26CFD-B4FF-1D4C-8FF6-7CC29ABD97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9" r="11151" b="-3"/>
          <a:stretch/>
        </p:blipFill>
        <p:spPr>
          <a:xfrm>
            <a:off x="5684725" y="784072"/>
            <a:ext cx="2111600" cy="271103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77B6E7-47DC-AF40-9205-9023FDB14F29}"/>
              </a:ext>
            </a:extLst>
          </p:cNvPr>
          <p:cNvSpPr txBox="1"/>
          <p:nvPr/>
        </p:nvSpPr>
        <p:spPr>
          <a:xfrm>
            <a:off x="4004441" y="1954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C5B6EE4-9ECC-3E4D-B612-4B572EACA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417" y="1984784"/>
            <a:ext cx="3502510" cy="35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1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CF1CED-3988-45BE-BA86-E4059D2C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343522"/>
            <a:ext cx="10509504" cy="1076914"/>
          </a:xfrm>
        </p:spPr>
        <p:txBody>
          <a:bodyPr anchor="ctr">
            <a:normAutofit/>
          </a:bodyPr>
          <a:lstStyle/>
          <a:p>
            <a:r>
              <a:rPr lang="it-IT" sz="4000" err="1"/>
              <a:t>Purpose</a:t>
            </a:r>
            <a:endParaRPr lang="it-IT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B5A38A2-0DD0-452B-9FC7-B408B37CAD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476112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76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466897-2E0C-48F2-9B31-A23B7946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pPr algn="ctr"/>
            <a:r>
              <a:rPr lang="it-IT" err="1"/>
              <a:t>Our</a:t>
            </a:r>
            <a:r>
              <a:rPr lang="it-IT"/>
              <a:t> team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FFEEFA-CF50-4A28-A701-DAA7F6CB7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" b="73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74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Segnaposto contenuto 2">
            <a:extLst>
              <a:ext uri="{FF2B5EF4-FFF2-40B4-BE49-F238E27FC236}">
                <a16:creationId xmlns:a16="http://schemas.microsoft.com/office/drawing/2014/main" id="{6D40F3EA-5539-4F01-91B7-B9F0B842F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79729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1080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3B91EA-2232-4432-9DC9-7F2FDFC5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</a:t>
            </a:r>
            <a:r>
              <a:rPr lang="en-US" sz="6600" kern="1200">
                <a:latin typeface="+mj-lt"/>
                <a:ea typeface="+mj-ea"/>
                <a:cs typeface="+mj-cs"/>
              </a:rPr>
              <a:t>hanks for the attention</a:t>
            </a:r>
            <a:r>
              <a:rPr lang="en-US" sz="6600"/>
              <a:t>,</a:t>
            </a:r>
            <a:br>
              <a:rPr lang="en-US" sz="6600"/>
            </a:br>
            <a:r>
              <a:rPr lang="en-US" sz="6600">
                <a:cs typeface="Calibri Light"/>
              </a:rPr>
              <a:t>enjoy the demo!</a:t>
            </a:r>
            <a:endParaRPr lang="en-US" sz="4000" kern="1200">
              <a:latin typeface="+mj-lt"/>
              <a:cs typeface="Calibri Ligh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4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2DC158-F45C-443F-A483-D9EADA30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The context</a:t>
            </a:r>
          </a:p>
        </p:txBody>
      </p:sp>
      <p:sp>
        <p:nvSpPr>
          <p:cNvPr id="92" name="Freeform: Shape 86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BEC1D3-0A60-43FE-AC9C-F5FA1EE06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" r="26266" b="-1"/>
          <a:stretch/>
        </p:blipFill>
        <p:spPr>
          <a:xfrm>
            <a:off x="355570" y="1064985"/>
            <a:ext cx="4634586" cy="4091982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44D103-135F-429B-90EF-CFB3A28FB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9883" y="1518059"/>
            <a:ext cx="539723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Day by day, plastic is flowing into our natural environment. The end point of this trip is often the Ocean.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The amount of plastic into the ocean increases by a quantity equivalent to 33800 plastic bottles every minute, now it is like 3 times France’s surface.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Every year, ocean pollution kills 100000 animals surrounded by our plastic garbage.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Ocean doesn’t belong to plastic. We are all part of the problem, but now it is time to be involved in the solution!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3" name="Arc 88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egnaposto contenuto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B5F509-99B6-45CA-85F8-E84772416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" t="36025" r="2659" b="1897"/>
          <a:stretch/>
        </p:blipFill>
        <p:spPr>
          <a:xfrm>
            <a:off x="4580878" y="4908280"/>
            <a:ext cx="9347289" cy="4524046"/>
          </a:xfrm>
        </p:spPr>
      </p:pic>
    </p:spTree>
    <p:extLst>
      <p:ext uri="{BB962C8B-B14F-4D97-AF65-F5344CB8AC3E}">
        <p14:creationId xmlns:p14="http://schemas.microsoft.com/office/powerpoint/2010/main" val="84357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04340F-1959-4025-8A26-1AA1075D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/>
              <a:t>The idea: </a:t>
            </a:r>
            <a:r>
              <a:rPr lang="it-IT" err="1"/>
              <a:t>where</a:t>
            </a:r>
            <a:r>
              <a:rPr lang="it-IT"/>
              <a:t>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started</a:t>
            </a:r>
            <a:endParaRPr lang="it-IT"/>
          </a:p>
        </p:txBody>
      </p:sp>
      <p:graphicFrame>
        <p:nvGraphicFramePr>
          <p:cNvPr id="34" name="Segnaposto contenuto 2">
            <a:extLst>
              <a:ext uri="{FF2B5EF4-FFF2-40B4-BE49-F238E27FC236}">
                <a16:creationId xmlns:a16="http://schemas.microsoft.com/office/drawing/2014/main" id="{C06AB521-EBAC-4D91-8D8C-333888A80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5494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605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5BBD9F-A237-4418-A2B5-F5A437DE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it-IT" sz="4600">
                <a:solidFill>
                  <a:srgbClr val="FFFFFF"/>
                </a:solidFill>
              </a:rPr>
              <a:t>Methods of investigations</a:t>
            </a:r>
          </a:p>
        </p:txBody>
      </p:sp>
      <p:sp>
        <p:nvSpPr>
          <p:cNvPr id="95" name="Segnaposto contenuto 2">
            <a:extLst>
              <a:ext uri="{FF2B5EF4-FFF2-40B4-BE49-F238E27FC236}">
                <a16:creationId xmlns:a16="http://schemas.microsoft.com/office/drawing/2014/main" id="{63C85172-E688-463A-89F4-EC934DFC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891" y="673770"/>
            <a:ext cx="5065229" cy="2414488"/>
          </a:xfrm>
        </p:spPr>
        <p:txBody>
          <a:bodyPr>
            <a:normAutofit/>
          </a:bodyPr>
          <a:lstStyle/>
          <a:p>
            <a:pPr algn="ctr">
              <a:lnSpc>
                <a:spcPct val="250000"/>
              </a:lnSpc>
            </a:pPr>
            <a:r>
              <a:rPr lang="it-IT" err="1"/>
              <a:t>Questonnaire</a:t>
            </a:r>
            <a:endParaRPr lang="it-IT"/>
          </a:p>
          <a:p>
            <a:endParaRPr lang="it-IT" sz="2200"/>
          </a:p>
          <a:p>
            <a:endParaRPr lang="it-IT" sz="2200"/>
          </a:p>
        </p:txBody>
      </p:sp>
      <p:pic>
        <p:nvPicPr>
          <p:cNvPr id="90" name="Immagine 8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647C6AF-B5A3-47AE-BB82-C820E2C3A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114506" y="3287223"/>
            <a:ext cx="2979513" cy="3093399"/>
          </a:xfrm>
          <a:prstGeom prst="rect">
            <a:avLst/>
          </a:prstGeom>
        </p:spPr>
      </p:pic>
      <p:pic>
        <p:nvPicPr>
          <p:cNvPr id="104" name="Immagine 103">
            <a:extLst>
              <a:ext uri="{FF2B5EF4-FFF2-40B4-BE49-F238E27FC236}">
                <a16:creationId xmlns:a16="http://schemas.microsoft.com/office/drawing/2014/main" id="{53BE2384-68CA-42BD-B9CF-53F2B421F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7" t="61245" r="34266" b="6134"/>
          <a:stretch/>
        </p:blipFill>
        <p:spPr>
          <a:xfrm>
            <a:off x="4744720" y="3281588"/>
            <a:ext cx="3927856" cy="3093398"/>
          </a:xfrm>
          <a:prstGeom prst="rect">
            <a:avLst/>
          </a:prstGeom>
        </p:spPr>
      </p:pic>
      <p:pic>
        <p:nvPicPr>
          <p:cNvPr id="106" name="Immagine 105">
            <a:extLst>
              <a:ext uri="{FF2B5EF4-FFF2-40B4-BE49-F238E27FC236}">
                <a16:creationId xmlns:a16="http://schemas.microsoft.com/office/drawing/2014/main" id="{1B1A6B28-3E63-4DF7-9F62-7B5BF1325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56" y="3499663"/>
            <a:ext cx="1526886" cy="2198716"/>
          </a:xfrm>
          <a:prstGeom prst="rect">
            <a:avLst/>
          </a:prstGeom>
        </p:spPr>
      </p:pic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D5842547-B0D8-490B-AB66-210DB0E87B35}"/>
              </a:ext>
            </a:extLst>
          </p:cNvPr>
          <p:cNvSpPr txBox="1"/>
          <p:nvPr/>
        </p:nvSpPr>
        <p:spPr>
          <a:xfrm>
            <a:off x="585461" y="5923148"/>
            <a:ext cx="357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https://forms.gle/6jArf4z2ZEpf8jxP9</a:t>
            </a:r>
          </a:p>
        </p:txBody>
      </p:sp>
    </p:spTree>
    <p:extLst>
      <p:ext uri="{BB962C8B-B14F-4D97-AF65-F5344CB8AC3E}">
        <p14:creationId xmlns:p14="http://schemas.microsoft.com/office/powerpoint/2010/main" val="325824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568D9A-938E-45CF-99CB-C04FB4773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idea: how we proceeded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C08ADC-E979-4ECE-B98B-A7FB08080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An installation inspired by projects of Ars </a:t>
            </a:r>
            <a:r>
              <a:rPr lang="en-US" sz="2200" err="1"/>
              <a:t>Electonica</a:t>
            </a:r>
            <a:r>
              <a:rPr lang="en-US" sz="2200"/>
              <a:t> and Studio Azzurro (</a:t>
            </a:r>
            <a:r>
              <a:rPr lang="en-US" sz="1400"/>
              <a:t>3</a:t>
            </a:r>
            <a:r>
              <a:rPr lang="en-US" sz="1400" baseline="30000"/>
              <a:t>rd</a:t>
            </a:r>
            <a:r>
              <a:rPr lang="en-US" sz="1400"/>
              <a:t> iteration in the folder</a:t>
            </a:r>
            <a:r>
              <a:rPr lang="en-US" sz="2200"/>
              <a:t>)</a:t>
            </a:r>
          </a:p>
          <a:p>
            <a:r>
              <a:rPr lang="en-US" sz="2200"/>
              <a:t>Emotional interface to have a </a:t>
            </a:r>
            <a:r>
              <a:rPr lang="en-US" sz="2200" err="1"/>
              <a:t>claustrophobical</a:t>
            </a:r>
            <a:r>
              <a:rPr lang="en-US" sz="2200"/>
              <a:t> experience that involves whole body</a:t>
            </a:r>
          </a:p>
          <a:p>
            <a:r>
              <a:rPr lang="en-US" sz="2200"/>
              <a:t>Purpose: Increase awareness around plastic pollution, education, change no ecological </a:t>
            </a:r>
            <a:r>
              <a:rPr lang="en-US" sz="2200" err="1"/>
              <a:t>behaviours</a:t>
            </a:r>
            <a:endParaRPr lang="en-US" sz="220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0A0151E-ED85-4F0C-9A04-B04490A468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68" r="7710" b="238"/>
          <a:stretch/>
        </p:blipFill>
        <p:spPr>
          <a:xfrm>
            <a:off x="5675243" y="1"/>
            <a:ext cx="5945060" cy="6858000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81B8F0E-2CBF-4EAD-8AB6-7127EB2986EB}"/>
              </a:ext>
            </a:extLst>
          </p:cNvPr>
          <p:cNvCxnSpPr>
            <a:cxnSpLocks/>
          </p:cNvCxnSpPr>
          <p:nvPr/>
        </p:nvCxnSpPr>
        <p:spPr>
          <a:xfrm>
            <a:off x="8309113" y="4224130"/>
            <a:ext cx="1568534" cy="14004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11A1D0BD-2BD4-47D8-9F25-27F13982AEE7}"/>
              </a:ext>
            </a:extLst>
          </p:cNvPr>
          <p:cNvCxnSpPr/>
          <p:nvPr/>
        </p:nvCxnSpPr>
        <p:spPr>
          <a:xfrm flipV="1">
            <a:off x="8293629" y="4224130"/>
            <a:ext cx="1584018" cy="14004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AEB4F31-903E-488A-B9C5-640F7F0D0A52}"/>
              </a:ext>
            </a:extLst>
          </p:cNvPr>
          <p:cNvCxnSpPr>
            <a:cxnSpLocks/>
          </p:cNvCxnSpPr>
          <p:nvPr/>
        </p:nvCxnSpPr>
        <p:spPr>
          <a:xfrm>
            <a:off x="8324597" y="5457507"/>
            <a:ext cx="1568534" cy="14004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854C1D2-9CE9-4C6E-B0BC-C91C4BA9AC56}"/>
              </a:ext>
            </a:extLst>
          </p:cNvPr>
          <p:cNvCxnSpPr/>
          <p:nvPr/>
        </p:nvCxnSpPr>
        <p:spPr>
          <a:xfrm flipV="1">
            <a:off x="8309113" y="5457507"/>
            <a:ext cx="1584018" cy="140049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6AE754A4-0F05-4309-B358-5A4276296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68" r="7710" b="238"/>
          <a:stretch/>
        </p:blipFill>
        <p:spPr>
          <a:xfrm>
            <a:off x="5917421" y="-228601"/>
            <a:ext cx="6274579" cy="7165833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89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35CDDB-32E1-4370-87B5-42178007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it-IT" sz="4000"/>
              <a:t>The idea: just a sketch of </a:t>
            </a:r>
            <a:r>
              <a:rPr lang="it-IT" sz="4000" err="1"/>
              <a:t>where</a:t>
            </a:r>
            <a:r>
              <a:rPr lang="it-IT" sz="4000"/>
              <a:t> </a:t>
            </a:r>
            <a:r>
              <a:rPr lang="it-IT" sz="4000" err="1"/>
              <a:t>we</a:t>
            </a:r>
            <a:r>
              <a:rPr lang="it-IT" sz="4000"/>
              <a:t> </a:t>
            </a:r>
            <a:r>
              <a:rPr lang="it-IT" sz="4000" err="1"/>
              <a:t>arrived</a:t>
            </a:r>
            <a:endParaRPr lang="it-IT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09A56822-C9E5-4975-981D-C77264609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280924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960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35CDDB-32E1-4370-87B5-42178007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idea: where we arrived</a:t>
            </a:r>
            <a:endParaRPr lang="it-IT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09A56822-C9E5-4975-981D-C77264609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938940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36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6E4407F-5691-4456-8EA8-3A99C6DA2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82" y="630935"/>
            <a:ext cx="7324730" cy="5512689"/>
          </a:xfrm>
          <a:prstGeom prst="rect">
            <a:avLst/>
          </a:prstGeom>
        </p:spPr>
      </p:pic>
      <p:sp>
        <p:nvSpPr>
          <p:cNvPr id="87" name="Content Placeholder 24">
            <a:extLst>
              <a:ext uri="{FF2B5EF4-FFF2-40B4-BE49-F238E27FC236}">
                <a16:creationId xmlns:a16="http://schemas.microsoft.com/office/drawing/2014/main" id="{3093EC6E-3114-4F98-B836-95E2417F0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38" y="1885950"/>
            <a:ext cx="3728466" cy="4335367"/>
          </a:xfrm>
        </p:spPr>
        <p:txBody>
          <a:bodyPr anchor="t">
            <a:normAutofit fontScale="92500"/>
          </a:bodyPr>
          <a:lstStyle/>
          <a:p>
            <a:pPr algn="just"/>
            <a:r>
              <a:rPr lang="en-US" sz="2200"/>
              <a:t>A room where videos in 3D are projected in high resolution on the walls, the floor and the ceiling (</a:t>
            </a:r>
            <a:r>
              <a:rPr lang="en-US" sz="2200" err="1"/>
              <a:t>videomapping</a:t>
            </a:r>
            <a:r>
              <a:rPr lang="en-US" sz="2200"/>
              <a:t>).</a:t>
            </a:r>
          </a:p>
          <a:p>
            <a:pPr algn="just"/>
            <a:r>
              <a:rPr lang="en-US" sz="2200"/>
              <a:t>Immersive audio by speakers all around the users to convey emotions. The presence of other people allows the emotional contagion</a:t>
            </a:r>
          </a:p>
          <a:p>
            <a:pPr algn="just"/>
            <a:r>
              <a:rPr lang="en-US" sz="2200"/>
              <a:t>Air jets all around the room close to the users, in order to perform the tactile side and the smell of what they are watching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54BFC2-7440-47FA-9724-CAC3020EC29E}"/>
              </a:ext>
            </a:extLst>
          </p:cNvPr>
          <p:cNvSpPr txBox="1"/>
          <p:nvPr/>
        </p:nvSpPr>
        <p:spPr>
          <a:xfrm>
            <a:off x="185872" y="660195"/>
            <a:ext cx="39770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3600" b="1" err="1">
                <a:latin typeface="+mj-lt"/>
              </a:rPr>
              <a:t>Our</a:t>
            </a:r>
            <a:r>
              <a:rPr lang="it-IT" sz="3600" b="1">
                <a:latin typeface="+mj-lt"/>
              </a:rPr>
              <a:t> immersive room</a:t>
            </a:r>
          </a:p>
        </p:txBody>
      </p:sp>
    </p:spTree>
    <p:extLst>
      <p:ext uri="{BB962C8B-B14F-4D97-AF65-F5344CB8AC3E}">
        <p14:creationId xmlns:p14="http://schemas.microsoft.com/office/powerpoint/2010/main" val="4061935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0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FCFF45-00AD-4896-80F7-5A2EA091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5" y="240530"/>
            <a:ext cx="3419856" cy="2300137"/>
          </a:xfrm>
        </p:spPr>
        <p:txBody>
          <a:bodyPr anchor="ctr"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The </a:t>
            </a:r>
            <a:r>
              <a:rPr lang="it-IT" b="1" err="1">
                <a:solidFill>
                  <a:schemeClr val="bg1"/>
                </a:solidFill>
              </a:rPr>
              <a:t>exhibition</a:t>
            </a:r>
            <a:br>
              <a:rPr lang="it-IT" sz="1200" b="1">
                <a:solidFill>
                  <a:schemeClr val="bg1"/>
                </a:solidFill>
              </a:rPr>
            </a:br>
            <a:r>
              <a:rPr lang="it-IT" sz="1200" b="1">
                <a:solidFill>
                  <a:schemeClr val="bg1"/>
                </a:solidFill>
              </a:rPr>
              <a:t>(N.C.-14)</a:t>
            </a:r>
            <a:endParaRPr lang="it-IT" b="1">
              <a:solidFill>
                <a:schemeClr val="bg1"/>
              </a:solidFill>
            </a:endParaRPr>
          </a:p>
        </p:txBody>
      </p:sp>
      <p:sp>
        <p:nvSpPr>
          <p:cNvPr id="117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ontent Placeholder 7">
            <a:extLst>
              <a:ext uri="{FF2B5EF4-FFF2-40B4-BE49-F238E27FC236}">
                <a16:creationId xmlns:a16="http://schemas.microsoft.com/office/drawing/2014/main" id="{569E47E1-0AEC-469D-A00C-3B7450FD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45" y="1811046"/>
            <a:ext cx="3587360" cy="4580876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US" sz="1600">
                <a:solidFill>
                  <a:schemeClr val="bg1"/>
                </a:solidFill>
              </a:rPr>
              <a:t>A 3D high resolution video. For each person in the room the interface increases the number of plastic all around.</a:t>
            </a:r>
          </a:p>
          <a:p>
            <a:pPr algn="just"/>
            <a:r>
              <a:rPr lang="en-US" sz="1600">
                <a:solidFill>
                  <a:schemeClr val="bg1"/>
                </a:solidFill>
              </a:rPr>
              <a:t>An important aspect to feel the sensation of claustrophobia is the sonification. </a:t>
            </a:r>
          </a:p>
          <a:p>
            <a:pPr algn="just"/>
            <a:r>
              <a:rPr lang="en-US" sz="1600">
                <a:solidFill>
                  <a:schemeClr val="bg1"/>
                </a:solidFill>
              </a:rPr>
              <a:t>There is two merged different moments:  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</a:rPr>
              <a:t>Almost no plastic around the public, a relaxing video and music plays in the room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1400">
                <a:solidFill>
                  <a:schemeClr val="bg1"/>
                </a:solidFill>
              </a:rPr>
              <a:t>An escalation of plastic all around, “</a:t>
            </a:r>
            <a:r>
              <a:rPr lang="en-US" sz="1400" i="1">
                <a:solidFill>
                  <a:schemeClr val="bg1"/>
                </a:solidFill>
              </a:rPr>
              <a:t>The Mole” by Hans Zimmer plays</a:t>
            </a:r>
            <a:r>
              <a:rPr lang="en-US" sz="1400">
                <a:solidFill>
                  <a:schemeClr val="bg1"/>
                </a:solidFill>
              </a:rPr>
              <a:t> increasing the uncomfortable feeling of anxiety thanks the sound illusion “Shepard Scale”.</a:t>
            </a:r>
          </a:p>
          <a:p>
            <a:pPr algn="just"/>
            <a:r>
              <a:rPr lang="en-US" sz="1600">
                <a:solidFill>
                  <a:schemeClr val="bg1"/>
                </a:solidFill>
              </a:rPr>
              <a:t>At the end, the group of users is invited to download the app to take part in our challenge</a:t>
            </a:r>
          </a:p>
          <a:p>
            <a:endParaRPr lang="en-US" sz="1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DD2B3E-2595-4FA4-88FC-06A03360EF02}"/>
              </a:ext>
            </a:extLst>
          </p:cNvPr>
          <p:cNvSpPr txBox="1"/>
          <p:nvPr/>
        </p:nvSpPr>
        <p:spPr>
          <a:xfrm>
            <a:off x="4670187" y="5558119"/>
            <a:ext cx="7575176" cy="65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0000"/>
                </a:solidFill>
              </a:rPr>
              <a:t>WARNING! The video in the demo </a:t>
            </a:r>
            <a:r>
              <a:rPr lang="it-IT" err="1">
                <a:solidFill>
                  <a:srgbClr val="FF0000"/>
                </a:solidFill>
              </a:rPr>
              <a:t>contains</a:t>
            </a:r>
            <a:r>
              <a:rPr lang="it-IT">
                <a:solidFill>
                  <a:srgbClr val="FF0000"/>
                </a:solidFill>
              </a:rPr>
              <a:t> </a:t>
            </a:r>
            <a:r>
              <a:rPr lang="it-IT" err="1">
                <a:solidFill>
                  <a:srgbClr val="FF0000"/>
                </a:solidFill>
              </a:rPr>
              <a:t>material</a:t>
            </a:r>
            <a:r>
              <a:rPr lang="it-IT">
                <a:solidFill>
                  <a:srgbClr val="FF0000"/>
                </a:solidFill>
              </a:rPr>
              <a:t> </a:t>
            </a:r>
            <a:r>
              <a:rPr lang="it-IT" err="1">
                <a:solidFill>
                  <a:srgbClr val="FF0000"/>
                </a:solidFill>
              </a:rPr>
              <a:t>that</a:t>
            </a:r>
            <a:r>
              <a:rPr lang="it-IT">
                <a:solidFill>
                  <a:srgbClr val="FF0000"/>
                </a:solidFill>
              </a:rPr>
              <a:t> </a:t>
            </a:r>
            <a:r>
              <a:rPr lang="it-IT" err="1">
                <a:solidFill>
                  <a:srgbClr val="FF0000"/>
                </a:solidFill>
              </a:rPr>
              <a:t>may</a:t>
            </a:r>
            <a:r>
              <a:rPr lang="it-IT">
                <a:solidFill>
                  <a:srgbClr val="FF0000"/>
                </a:solidFill>
              </a:rPr>
              <a:t> be </a:t>
            </a:r>
            <a:r>
              <a:rPr lang="it-IT" err="1">
                <a:solidFill>
                  <a:srgbClr val="FF0000"/>
                </a:solidFill>
              </a:rPr>
              <a:t>harmful</a:t>
            </a:r>
            <a:r>
              <a:rPr lang="it-IT">
                <a:solidFill>
                  <a:srgbClr val="FF0000"/>
                </a:solidFill>
              </a:rPr>
              <a:t> or </a:t>
            </a:r>
            <a:r>
              <a:rPr lang="it-IT" err="1">
                <a:solidFill>
                  <a:srgbClr val="FF0000"/>
                </a:solidFill>
              </a:rPr>
              <a:t>disturbing</a:t>
            </a:r>
            <a:r>
              <a:rPr lang="it-IT">
                <a:solidFill>
                  <a:srgbClr val="FF0000"/>
                </a:solidFill>
              </a:rPr>
              <a:t> to some audience </a:t>
            </a:r>
          </a:p>
        </p:txBody>
      </p:sp>
      <p:pic>
        <p:nvPicPr>
          <p:cNvPr id="5" name="Immagine 4" descr="Immagine che contiene roccia, esterni, roccioso, natura&#10;&#10;Descrizione generata automaticamente">
            <a:extLst>
              <a:ext uri="{FF2B5EF4-FFF2-40B4-BE49-F238E27FC236}">
                <a16:creationId xmlns:a16="http://schemas.microsoft.com/office/drawing/2014/main" id="{2565A3EF-F83B-4BEE-8A74-62B93A709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31" y="1136896"/>
            <a:ext cx="75914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56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1E1481D69A094C86DC3CBB068B7BAB" ma:contentTypeVersion="10" ma:contentTypeDescription="Creare un nuovo documento." ma:contentTypeScope="" ma:versionID="2e22e9f2691c0bb1b831f4c58aa2976d">
  <xsd:schema xmlns:xsd="http://www.w3.org/2001/XMLSchema" xmlns:xs="http://www.w3.org/2001/XMLSchema" xmlns:p="http://schemas.microsoft.com/office/2006/metadata/properties" xmlns:ns2="0d62df46-7436-4a02-9dbf-955204260566" targetNamespace="http://schemas.microsoft.com/office/2006/metadata/properties" ma:root="true" ma:fieldsID="f33f3a6e7af7fa373b2c0ea201aa241e" ns2:_="">
    <xsd:import namespace="0d62df46-7436-4a02-9dbf-9552042605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2df46-7436-4a02-9dbf-9552042605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330E19-BDCE-433F-9CED-59F5D7A64069}">
  <ds:schemaRefs>
    <ds:schemaRef ds:uri="0d62df46-7436-4a02-9dbf-9552042605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A6143B-53A5-4951-8307-A98742C4C22A}">
  <ds:schemaRefs>
    <ds:schemaRef ds:uri="0d62df46-7436-4a02-9dbf-9552042605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CC62E4-8050-415F-AD44-C4DD6EC17A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1105</Words>
  <Application>Microsoft Office PowerPoint</Application>
  <PresentationFormat>Widescreen</PresentationFormat>
  <Paragraphs>95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19" baseType="lpstr">
      <vt:lpstr>Office Theme</vt:lpstr>
      <vt:lpstr>Plastic PullOutCean</vt:lpstr>
      <vt:lpstr>The context</vt:lpstr>
      <vt:lpstr>The idea: where we started</vt:lpstr>
      <vt:lpstr>Methods of investigations</vt:lpstr>
      <vt:lpstr>The idea: how we proceeded</vt:lpstr>
      <vt:lpstr>The idea: just a sketch of where we arrived</vt:lpstr>
      <vt:lpstr>The idea: where we arrived</vt:lpstr>
      <vt:lpstr>Presentazione standard di PowerPoint</vt:lpstr>
      <vt:lpstr>The exhibition (N.C.-14)</vt:lpstr>
      <vt:lpstr>Target of the exhibition:</vt:lpstr>
      <vt:lpstr>Why have the exhibition and the app together?</vt:lpstr>
      <vt:lpstr>Plastic PullOutCean - Home &amp; Settings</vt:lpstr>
      <vt:lpstr>Plastic PullOutCean – Leaderborard &amp; Profile</vt:lpstr>
      <vt:lpstr>Presentazione standard di PowerPoint</vt:lpstr>
      <vt:lpstr>Presentazione standard di PowerPoint</vt:lpstr>
      <vt:lpstr>Purpose</vt:lpstr>
      <vt:lpstr>Our team</vt:lpstr>
      <vt:lpstr>Thanks for the attention, enjoy the 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pullOutCean</dc:title>
  <dc:creator>ILENIA D'ANGELO</dc:creator>
  <cp:lastModifiedBy>Giovanni Di Marco</cp:lastModifiedBy>
  <cp:revision>10</cp:revision>
  <dcterms:created xsi:type="dcterms:W3CDTF">2021-03-10T12:25:49Z</dcterms:created>
  <dcterms:modified xsi:type="dcterms:W3CDTF">2021-06-04T18:00:27Z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0x0101001D1E1481D69A094C86DC3CBB068B7BAB</vt:lpwstr>
  </property>
</Properties>
</file>